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7" r:id="rId5"/>
    <p:sldId id="258" r:id="rId6"/>
    <p:sldId id="261" r:id="rId7"/>
    <p:sldId id="266" r:id="rId8"/>
    <p:sldId id="276" r:id="rId9"/>
    <p:sldId id="262" r:id="rId10"/>
    <p:sldId id="265" r:id="rId11"/>
    <p:sldId id="264" r:id="rId12"/>
    <p:sldId id="263"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5/19/2021</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55769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5/19/2021</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61504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5/19/2021</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34604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5/19/2021</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53528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5/19/2021</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018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5/19/2021</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02881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5/19/2021</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60480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5/19/2021</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6015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5/19/2021</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17507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5/19/2021</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54266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5/19/2021</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2600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5/19/2021</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022729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ngellilersitesi.org/category/engelliler-hakkinda"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ayaletveyap.com/giyilebilir-robot-teknolojis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901597-12EB-45F9-BB71-F4A2E9CD2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8A06957-B519-4112-A297-4689EAE57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278" y="1"/>
            <a:ext cx="8015617" cy="6292303"/>
          </a:xfrm>
          <a:custGeom>
            <a:avLst/>
            <a:gdLst>
              <a:gd name="connsiteX0" fmla="*/ 5149574 w 8015617"/>
              <a:gd name="connsiteY0" fmla="*/ 0 h 6292303"/>
              <a:gd name="connsiteX1" fmla="*/ 7673124 w 8015617"/>
              <a:gd name="connsiteY1" fmla="*/ 0 h 6292303"/>
              <a:gd name="connsiteX2" fmla="*/ 8015617 w 8015617"/>
              <a:gd name="connsiteY2" fmla="*/ 5843045 h 6292303"/>
              <a:gd name="connsiteX3" fmla="*/ 351134 w 8015617"/>
              <a:gd name="connsiteY3" fmla="*/ 6292303 h 6292303"/>
              <a:gd name="connsiteX4" fmla="*/ 0 w 8015617"/>
              <a:gd name="connsiteY4" fmla="*/ 301845 h 6292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5617" h="6292303">
                <a:moveTo>
                  <a:pt x="5149574" y="0"/>
                </a:moveTo>
                <a:lnTo>
                  <a:pt x="7673124" y="0"/>
                </a:lnTo>
                <a:lnTo>
                  <a:pt x="8015617" y="5843045"/>
                </a:lnTo>
                <a:lnTo>
                  <a:pt x="351134" y="6292303"/>
                </a:lnTo>
                <a:lnTo>
                  <a:pt x="0" y="301845"/>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887703D-59A7-4805-B57F-99173594E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682" y="0"/>
            <a:ext cx="7721297" cy="6137534"/>
          </a:xfrm>
          <a:custGeom>
            <a:avLst/>
            <a:gdLst>
              <a:gd name="connsiteX0" fmla="*/ 6989390 w 7721297"/>
              <a:gd name="connsiteY0" fmla="*/ 0 h 6137534"/>
              <a:gd name="connsiteX1" fmla="*/ 7385409 w 7721297"/>
              <a:gd name="connsiteY1" fmla="*/ 0 h 6137534"/>
              <a:gd name="connsiteX2" fmla="*/ 7386140 w 7721297"/>
              <a:gd name="connsiteY2" fmla="*/ 922 h 6137534"/>
              <a:gd name="connsiteX3" fmla="*/ 7390528 w 7721297"/>
              <a:gd name="connsiteY3" fmla="*/ 20974 h 6137534"/>
              <a:gd name="connsiteX4" fmla="*/ 7721024 w 7721297"/>
              <a:gd name="connsiteY4" fmla="*/ 5658922 h 6137534"/>
              <a:gd name="connsiteX5" fmla="*/ 7721023 w 7721297"/>
              <a:gd name="connsiteY5" fmla="*/ 5658927 h 6137534"/>
              <a:gd name="connsiteX6" fmla="*/ 7721297 w 7721297"/>
              <a:gd name="connsiteY6" fmla="*/ 5663572 h 6137534"/>
              <a:gd name="connsiteX7" fmla="*/ 7716147 w 7721297"/>
              <a:gd name="connsiteY7" fmla="*/ 5676259 h 6137534"/>
              <a:gd name="connsiteX8" fmla="*/ 7712139 w 7721297"/>
              <a:gd name="connsiteY8" fmla="*/ 5690502 h 6137534"/>
              <a:gd name="connsiteX9" fmla="*/ 7708519 w 7721297"/>
              <a:gd name="connsiteY9" fmla="*/ 5695048 h 6137534"/>
              <a:gd name="connsiteX10" fmla="*/ 7704935 w 7721297"/>
              <a:gd name="connsiteY10" fmla="*/ 5703877 h 6137534"/>
              <a:gd name="connsiteX11" fmla="*/ 7699090 w 7721297"/>
              <a:gd name="connsiteY11" fmla="*/ 5704214 h 6137534"/>
              <a:gd name="connsiteX12" fmla="*/ 7692214 w 7721297"/>
              <a:gd name="connsiteY12" fmla="*/ 5707603 h 6137534"/>
              <a:gd name="connsiteX13" fmla="*/ 7674726 w 7721297"/>
              <a:gd name="connsiteY13" fmla="*/ 5708628 h 6137534"/>
              <a:gd name="connsiteX14" fmla="*/ 7674412 w 7721297"/>
              <a:gd name="connsiteY14" fmla="*/ 5709720 h 6137534"/>
              <a:gd name="connsiteX15" fmla="*/ 7647609 w 7721297"/>
              <a:gd name="connsiteY15" fmla="*/ 5735871 h 6137534"/>
              <a:gd name="connsiteX16" fmla="*/ 7592212 w 7721297"/>
              <a:gd name="connsiteY16" fmla="*/ 5713464 h 6137534"/>
              <a:gd name="connsiteX17" fmla="*/ 7059543 w 7721297"/>
              <a:gd name="connsiteY17" fmla="*/ 5744687 h 6137534"/>
              <a:gd name="connsiteX18" fmla="*/ 7050496 w 7721297"/>
              <a:gd name="connsiteY18" fmla="*/ 5749000 h 6137534"/>
              <a:gd name="connsiteX19" fmla="*/ 7028578 w 7721297"/>
              <a:gd name="connsiteY19" fmla="*/ 5754084 h 6137534"/>
              <a:gd name="connsiteX20" fmla="*/ 6937660 w 7721297"/>
              <a:gd name="connsiteY20" fmla="*/ 5760288 h 6137534"/>
              <a:gd name="connsiteX21" fmla="*/ 6884223 w 7721297"/>
              <a:gd name="connsiteY21" fmla="*/ 5767636 h 6137534"/>
              <a:gd name="connsiteX22" fmla="*/ 6865431 w 7721297"/>
              <a:gd name="connsiteY22" fmla="*/ 5776138 h 6137534"/>
              <a:gd name="connsiteX23" fmla="*/ 6838171 w 7721297"/>
              <a:gd name="connsiteY23" fmla="*/ 5784171 h 6137534"/>
              <a:gd name="connsiteX24" fmla="*/ 6791231 w 7721297"/>
              <a:gd name="connsiteY24" fmla="*/ 5802772 h 6137534"/>
              <a:gd name="connsiteX25" fmla="*/ 6745506 w 7721297"/>
              <a:gd name="connsiteY25" fmla="*/ 5812285 h 6137534"/>
              <a:gd name="connsiteX26" fmla="*/ 6714572 w 7721297"/>
              <a:gd name="connsiteY26" fmla="*/ 5815422 h 6137534"/>
              <a:gd name="connsiteX27" fmla="*/ 6710059 w 7721297"/>
              <a:gd name="connsiteY27" fmla="*/ 5815424 h 6137534"/>
              <a:gd name="connsiteX28" fmla="*/ 6672310 w 7721297"/>
              <a:gd name="connsiteY28" fmla="*/ 5808283 h 6137534"/>
              <a:gd name="connsiteX29" fmla="*/ 6669118 w 7721297"/>
              <a:gd name="connsiteY29" fmla="*/ 5813181 h 6137534"/>
              <a:gd name="connsiteX30" fmla="*/ 6657741 w 7721297"/>
              <a:gd name="connsiteY30" fmla="*/ 5818650 h 6137534"/>
              <a:gd name="connsiteX31" fmla="*/ 6647425 w 7721297"/>
              <a:gd name="connsiteY31" fmla="*/ 5813632 h 6137534"/>
              <a:gd name="connsiteX32" fmla="*/ 6600070 w 7721297"/>
              <a:gd name="connsiteY32" fmla="*/ 5806385 h 6137534"/>
              <a:gd name="connsiteX33" fmla="*/ 6531112 w 7721297"/>
              <a:gd name="connsiteY33" fmla="*/ 5801193 h 6137534"/>
              <a:gd name="connsiteX34" fmla="*/ 6520435 w 7721297"/>
              <a:gd name="connsiteY34" fmla="*/ 5796037 h 6137534"/>
              <a:gd name="connsiteX35" fmla="*/ 6452509 w 7721297"/>
              <a:gd name="connsiteY35" fmla="*/ 5785889 h 6137534"/>
              <a:gd name="connsiteX36" fmla="*/ 6417173 w 7721297"/>
              <a:gd name="connsiteY36" fmla="*/ 5785777 h 6137534"/>
              <a:gd name="connsiteX37" fmla="*/ 6413565 w 7721297"/>
              <a:gd name="connsiteY37" fmla="*/ 5791272 h 6137534"/>
              <a:gd name="connsiteX38" fmla="*/ 6403089 w 7721297"/>
              <a:gd name="connsiteY38" fmla="*/ 5790492 h 6137534"/>
              <a:gd name="connsiteX39" fmla="*/ 6400340 w 7721297"/>
              <a:gd name="connsiteY39" fmla="*/ 5791439 h 6137534"/>
              <a:gd name="connsiteX40" fmla="*/ 6384541 w 7721297"/>
              <a:gd name="connsiteY40" fmla="*/ 5795714 h 6137534"/>
              <a:gd name="connsiteX41" fmla="*/ 6380988 w 7721297"/>
              <a:gd name="connsiteY41" fmla="*/ 5785886 h 6137534"/>
              <a:gd name="connsiteX42" fmla="*/ 6376190 w 7721297"/>
              <a:gd name="connsiteY42" fmla="*/ 5784742 h 6137534"/>
              <a:gd name="connsiteX43" fmla="*/ 6203462 w 7721297"/>
              <a:gd name="connsiteY43" fmla="*/ 5794867 h 6137534"/>
              <a:gd name="connsiteX44" fmla="*/ 6189193 w 7721297"/>
              <a:gd name="connsiteY44" fmla="*/ 5804914 h 6137534"/>
              <a:gd name="connsiteX45" fmla="*/ 6143467 w 7721297"/>
              <a:gd name="connsiteY45" fmla="*/ 5814428 h 6137534"/>
              <a:gd name="connsiteX46" fmla="*/ 6112533 w 7721297"/>
              <a:gd name="connsiteY46" fmla="*/ 5817565 h 6137534"/>
              <a:gd name="connsiteX47" fmla="*/ 6108020 w 7721297"/>
              <a:gd name="connsiteY47" fmla="*/ 5817567 h 6137534"/>
              <a:gd name="connsiteX48" fmla="*/ 6070270 w 7721297"/>
              <a:gd name="connsiteY48" fmla="*/ 5810426 h 6137534"/>
              <a:gd name="connsiteX49" fmla="*/ 6067079 w 7721297"/>
              <a:gd name="connsiteY49" fmla="*/ 5815324 h 6137534"/>
              <a:gd name="connsiteX50" fmla="*/ 6055703 w 7721297"/>
              <a:gd name="connsiteY50" fmla="*/ 5820793 h 6137534"/>
              <a:gd name="connsiteX51" fmla="*/ 6045386 w 7721297"/>
              <a:gd name="connsiteY51" fmla="*/ 5815775 h 6137534"/>
              <a:gd name="connsiteX52" fmla="*/ 5998031 w 7721297"/>
              <a:gd name="connsiteY52" fmla="*/ 5808528 h 6137534"/>
              <a:gd name="connsiteX53" fmla="*/ 5985928 w 7721297"/>
              <a:gd name="connsiteY53" fmla="*/ 5807617 h 6137534"/>
              <a:gd name="connsiteX54" fmla="*/ 5484277 w 7721297"/>
              <a:gd name="connsiteY54" fmla="*/ 5837022 h 6137534"/>
              <a:gd name="connsiteX55" fmla="*/ 5050621 w 7721297"/>
              <a:gd name="connsiteY55" fmla="*/ 5862441 h 6137534"/>
              <a:gd name="connsiteX56" fmla="*/ 4764988 w 7721297"/>
              <a:gd name="connsiteY56" fmla="*/ 5879183 h 6137534"/>
              <a:gd name="connsiteX57" fmla="*/ 4742173 w 7721297"/>
              <a:gd name="connsiteY57" fmla="*/ 5880683 h 6137534"/>
              <a:gd name="connsiteX58" fmla="*/ 4603476 w 7721297"/>
              <a:gd name="connsiteY58" fmla="*/ 5888890 h 6137534"/>
              <a:gd name="connsiteX59" fmla="*/ 4602500 w 7721297"/>
              <a:gd name="connsiteY59" fmla="*/ 5888708 h 6137534"/>
              <a:gd name="connsiteX60" fmla="*/ 357873 w 7721297"/>
              <a:gd name="connsiteY60" fmla="*/ 6137509 h 6137534"/>
              <a:gd name="connsiteX61" fmla="*/ 331163 w 7721297"/>
              <a:gd name="connsiteY61" fmla="*/ 6102479 h 6137534"/>
              <a:gd name="connsiteX62" fmla="*/ 83 w 7721297"/>
              <a:gd name="connsiteY62" fmla="*/ 454154 h 6137534"/>
              <a:gd name="connsiteX63" fmla="*/ 22525 w 7721297"/>
              <a:gd name="connsiteY63" fmla="*/ 416348 h 6137534"/>
              <a:gd name="connsiteX64" fmla="*/ 1139279 w 7721297"/>
              <a:gd name="connsiteY64" fmla="*/ 350888 h 6137534"/>
              <a:gd name="connsiteX65" fmla="*/ 1175131 w 7721297"/>
              <a:gd name="connsiteY65" fmla="*/ 338519 h 6137534"/>
              <a:gd name="connsiteX66" fmla="*/ 1213225 w 7721297"/>
              <a:gd name="connsiteY66" fmla="*/ 346554 h 6137534"/>
              <a:gd name="connsiteX67" fmla="*/ 1712871 w 7721297"/>
              <a:gd name="connsiteY67" fmla="*/ 317267 h 6137534"/>
              <a:gd name="connsiteX68" fmla="*/ 1779193 w 7721297"/>
              <a:gd name="connsiteY68" fmla="*/ 313380 h 6137534"/>
              <a:gd name="connsiteX69" fmla="*/ 1815597 w 7721297"/>
              <a:gd name="connsiteY69" fmla="*/ 300302 h 6137534"/>
              <a:gd name="connsiteX70" fmla="*/ 1852738 w 7721297"/>
              <a:gd name="connsiteY70" fmla="*/ 285584 h 6137534"/>
              <a:gd name="connsiteX71" fmla="*/ 1888919 w 7721297"/>
              <a:gd name="connsiteY71" fmla="*/ 278056 h 6137534"/>
              <a:gd name="connsiteX72" fmla="*/ 1916966 w 7721297"/>
              <a:gd name="connsiteY72" fmla="*/ 275572 h 6137534"/>
              <a:gd name="connsiteX73" fmla="*/ 1946834 w 7721297"/>
              <a:gd name="connsiteY73" fmla="*/ 281223 h 6137534"/>
              <a:gd name="connsiteX74" fmla="*/ 1966525 w 7721297"/>
              <a:gd name="connsiteY74" fmla="*/ 276990 h 6137534"/>
              <a:gd name="connsiteX75" fmla="*/ 2003994 w 7721297"/>
              <a:gd name="connsiteY75" fmla="*/ 282725 h 6137534"/>
              <a:gd name="connsiteX76" fmla="*/ 2058557 w 7721297"/>
              <a:gd name="connsiteY76" fmla="*/ 286832 h 6137534"/>
              <a:gd name="connsiteX77" fmla="*/ 2096277 w 7721297"/>
              <a:gd name="connsiteY77" fmla="*/ 292409 h 6137534"/>
              <a:gd name="connsiteX78" fmla="*/ 2103602 w 7721297"/>
              <a:gd name="connsiteY78" fmla="*/ 294364 h 6137534"/>
              <a:gd name="connsiteX79" fmla="*/ 2347448 w 7721297"/>
              <a:gd name="connsiteY79" fmla="*/ 280071 h 6137534"/>
              <a:gd name="connsiteX80" fmla="*/ 2365280 w 7721297"/>
              <a:gd name="connsiteY80" fmla="*/ 276360 h 6137534"/>
              <a:gd name="connsiteX81" fmla="*/ 2426123 w 7721297"/>
              <a:gd name="connsiteY81" fmla="*/ 275459 h 6137534"/>
              <a:gd name="connsiteX82" fmla="*/ 2434723 w 7721297"/>
              <a:gd name="connsiteY82" fmla="*/ 271325 h 6137534"/>
              <a:gd name="connsiteX83" fmla="*/ 2494266 w 7721297"/>
              <a:gd name="connsiteY83" fmla="*/ 271465 h 6137534"/>
              <a:gd name="connsiteX84" fmla="*/ 2559092 w 7721297"/>
              <a:gd name="connsiteY84" fmla="*/ 264581 h 6137534"/>
              <a:gd name="connsiteX85" fmla="*/ 2563462 w 7721297"/>
              <a:gd name="connsiteY85" fmla="*/ 256037 h 6137534"/>
              <a:gd name="connsiteX86" fmla="*/ 2577676 w 7721297"/>
              <a:gd name="connsiteY86" fmla="*/ 254477 h 6137534"/>
              <a:gd name="connsiteX87" fmla="*/ 2600129 w 7721297"/>
              <a:gd name="connsiteY87" fmla="*/ 253320 h 6137534"/>
              <a:gd name="connsiteX88" fmla="*/ 2650911 w 7721297"/>
              <a:gd name="connsiteY88" fmla="*/ 259040 h 613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7721297" h="6137534">
                <a:moveTo>
                  <a:pt x="6989390" y="0"/>
                </a:moveTo>
                <a:lnTo>
                  <a:pt x="7385409" y="0"/>
                </a:lnTo>
                <a:lnTo>
                  <a:pt x="7386140" y="922"/>
                </a:lnTo>
                <a:lnTo>
                  <a:pt x="7390528" y="20974"/>
                </a:lnTo>
                <a:cubicBezTo>
                  <a:pt x="7446342" y="963974"/>
                  <a:pt x="7665942" y="4719264"/>
                  <a:pt x="7721024" y="5658922"/>
                </a:cubicBezTo>
                <a:cubicBezTo>
                  <a:pt x="7721023" y="5658924"/>
                  <a:pt x="7721023" y="5658925"/>
                  <a:pt x="7721023" y="5658927"/>
                </a:cubicBezTo>
                <a:cubicBezTo>
                  <a:pt x="7721114" y="5660475"/>
                  <a:pt x="7721205" y="5662025"/>
                  <a:pt x="7721297" y="5663572"/>
                </a:cubicBezTo>
                <a:lnTo>
                  <a:pt x="7716147" y="5676259"/>
                </a:lnTo>
                <a:lnTo>
                  <a:pt x="7712139" y="5690502"/>
                </a:lnTo>
                <a:lnTo>
                  <a:pt x="7708519" y="5695048"/>
                </a:lnTo>
                <a:lnTo>
                  <a:pt x="7704935" y="5703877"/>
                </a:lnTo>
                <a:lnTo>
                  <a:pt x="7699090" y="5704214"/>
                </a:lnTo>
                <a:lnTo>
                  <a:pt x="7692214" y="5707603"/>
                </a:lnTo>
                <a:lnTo>
                  <a:pt x="7674726" y="5708628"/>
                </a:lnTo>
                <a:lnTo>
                  <a:pt x="7674412" y="5709720"/>
                </a:lnTo>
                <a:cubicBezTo>
                  <a:pt x="7674096" y="5722851"/>
                  <a:pt x="7687229" y="5733549"/>
                  <a:pt x="7647609" y="5735871"/>
                </a:cubicBezTo>
                <a:lnTo>
                  <a:pt x="7592212" y="5713464"/>
                </a:lnTo>
                <a:lnTo>
                  <a:pt x="7059543" y="5744687"/>
                </a:lnTo>
                <a:lnTo>
                  <a:pt x="7050496" y="5749000"/>
                </a:lnTo>
                <a:cubicBezTo>
                  <a:pt x="7045619" y="5750860"/>
                  <a:pt x="7038873" y="5752719"/>
                  <a:pt x="7028578" y="5754084"/>
                </a:cubicBezTo>
                <a:cubicBezTo>
                  <a:pt x="7002150" y="5743012"/>
                  <a:pt x="6970580" y="5775328"/>
                  <a:pt x="6937660" y="5760288"/>
                </a:cubicBezTo>
                <a:cubicBezTo>
                  <a:pt x="6925760" y="5756875"/>
                  <a:pt x="6890181" y="5759283"/>
                  <a:pt x="6884223" y="5767636"/>
                </a:cubicBezTo>
                <a:cubicBezTo>
                  <a:pt x="6876963" y="5769764"/>
                  <a:pt x="6868022" y="5767395"/>
                  <a:pt x="6865431" y="5776138"/>
                </a:cubicBezTo>
                <a:cubicBezTo>
                  <a:pt x="6860770" y="5786740"/>
                  <a:pt x="6833285" y="5772215"/>
                  <a:pt x="6838171" y="5784171"/>
                </a:cubicBezTo>
                <a:cubicBezTo>
                  <a:pt x="6818693" y="5774254"/>
                  <a:pt x="6806181" y="5796611"/>
                  <a:pt x="6791231" y="5802772"/>
                </a:cubicBezTo>
                <a:lnTo>
                  <a:pt x="6745506" y="5812285"/>
                </a:lnTo>
                <a:lnTo>
                  <a:pt x="6714572" y="5815422"/>
                </a:lnTo>
                <a:lnTo>
                  <a:pt x="6710059" y="5815424"/>
                </a:lnTo>
                <a:lnTo>
                  <a:pt x="6672310" y="5808283"/>
                </a:lnTo>
                <a:cubicBezTo>
                  <a:pt x="6671542" y="5810036"/>
                  <a:pt x="6670468" y="5811687"/>
                  <a:pt x="6669118" y="5813181"/>
                </a:cubicBezTo>
                <a:lnTo>
                  <a:pt x="6657741" y="5818650"/>
                </a:lnTo>
                <a:lnTo>
                  <a:pt x="6647425" y="5813632"/>
                </a:lnTo>
                <a:lnTo>
                  <a:pt x="6600070" y="5806385"/>
                </a:lnTo>
                <a:lnTo>
                  <a:pt x="6531112" y="5801193"/>
                </a:lnTo>
                <a:lnTo>
                  <a:pt x="6520435" y="5796037"/>
                </a:lnTo>
                <a:cubicBezTo>
                  <a:pt x="6496467" y="5791093"/>
                  <a:pt x="6468393" y="5799321"/>
                  <a:pt x="6452509" y="5785889"/>
                </a:cubicBezTo>
                <a:lnTo>
                  <a:pt x="6417173" y="5785777"/>
                </a:lnTo>
                <a:lnTo>
                  <a:pt x="6413565" y="5791272"/>
                </a:lnTo>
                <a:lnTo>
                  <a:pt x="6403089" y="5790492"/>
                </a:lnTo>
                <a:lnTo>
                  <a:pt x="6400340" y="5791439"/>
                </a:lnTo>
                <a:cubicBezTo>
                  <a:pt x="6395093" y="5793274"/>
                  <a:pt x="6389877" y="5794902"/>
                  <a:pt x="6384541" y="5795714"/>
                </a:cubicBezTo>
                <a:cubicBezTo>
                  <a:pt x="6384816" y="5790709"/>
                  <a:pt x="6383401" y="5787669"/>
                  <a:pt x="6380988" y="5785886"/>
                </a:cubicBezTo>
                <a:lnTo>
                  <a:pt x="6376190" y="5784742"/>
                </a:lnTo>
                <a:lnTo>
                  <a:pt x="6203462" y="5794867"/>
                </a:lnTo>
                <a:lnTo>
                  <a:pt x="6189193" y="5804914"/>
                </a:lnTo>
                <a:lnTo>
                  <a:pt x="6143467" y="5814428"/>
                </a:lnTo>
                <a:lnTo>
                  <a:pt x="6112533" y="5817565"/>
                </a:lnTo>
                <a:lnTo>
                  <a:pt x="6108020" y="5817567"/>
                </a:lnTo>
                <a:lnTo>
                  <a:pt x="6070270" y="5810426"/>
                </a:lnTo>
                <a:cubicBezTo>
                  <a:pt x="6069504" y="5812178"/>
                  <a:pt x="6068430" y="5813830"/>
                  <a:pt x="6067079" y="5815324"/>
                </a:cubicBezTo>
                <a:lnTo>
                  <a:pt x="6055703" y="5820793"/>
                </a:lnTo>
                <a:lnTo>
                  <a:pt x="6045386" y="5815775"/>
                </a:lnTo>
                <a:lnTo>
                  <a:pt x="5998031" y="5808528"/>
                </a:lnTo>
                <a:lnTo>
                  <a:pt x="5985928" y="5807617"/>
                </a:lnTo>
                <a:lnTo>
                  <a:pt x="5484277" y="5837022"/>
                </a:lnTo>
                <a:lnTo>
                  <a:pt x="5050621" y="5862441"/>
                </a:lnTo>
                <a:lnTo>
                  <a:pt x="4764988" y="5879183"/>
                </a:lnTo>
                <a:lnTo>
                  <a:pt x="4742173" y="5880683"/>
                </a:lnTo>
                <a:cubicBezTo>
                  <a:pt x="4747668" y="5887795"/>
                  <a:pt x="4641947" y="5892753"/>
                  <a:pt x="4603476" y="5888890"/>
                </a:cubicBezTo>
                <a:lnTo>
                  <a:pt x="4602500" y="5888708"/>
                </a:lnTo>
                <a:lnTo>
                  <a:pt x="357873" y="6137509"/>
                </a:lnTo>
                <a:cubicBezTo>
                  <a:pt x="344313" y="6138247"/>
                  <a:pt x="332376" y="6122596"/>
                  <a:pt x="331163" y="6102479"/>
                </a:cubicBezTo>
                <a:lnTo>
                  <a:pt x="83" y="454154"/>
                </a:lnTo>
                <a:cubicBezTo>
                  <a:pt x="-1016" y="434071"/>
                  <a:pt x="8999" y="417193"/>
                  <a:pt x="22525" y="416348"/>
                </a:cubicBezTo>
                <a:lnTo>
                  <a:pt x="1139279" y="350888"/>
                </a:lnTo>
                <a:lnTo>
                  <a:pt x="1175131" y="338519"/>
                </a:lnTo>
                <a:cubicBezTo>
                  <a:pt x="1195616" y="337770"/>
                  <a:pt x="1200527" y="343876"/>
                  <a:pt x="1213225" y="346554"/>
                </a:cubicBezTo>
                <a:lnTo>
                  <a:pt x="1712871" y="317267"/>
                </a:lnTo>
                <a:lnTo>
                  <a:pt x="1779193" y="313380"/>
                </a:lnTo>
                <a:lnTo>
                  <a:pt x="1815597" y="300302"/>
                </a:lnTo>
                <a:cubicBezTo>
                  <a:pt x="1831010" y="308148"/>
                  <a:pt x="1840910" y="290458"/>
                  <a:pt x="1852738" y="285584"/>
                </a:cubicBezTo>
                <a:lnTo>
                  <a:pt x="1888919" y="278056"/>
                </a:lnTo>
                <a:lnTo>
                  <a:pt x="1916966" y="275572"/>
                </a:lnTo>
                <a:lnTo>
                  <a:pt x="1946834" y="281223"/>
                </a:lnTo>
                <a:cubicBezTo>
                  <a:pt x="1955094" y="281459"/>
                  <a:pt x="1956998" y="276740"/>
                  <a:pt x="1966525" y="276990"/>
                </a:cubicBezTo>
                <a:lnTo>
                  <a:pt x="2003994" y="282725"/>
                </a:lnTo>
                <a:lnTo>
                  <a:pt x="2058557" y="286832"/>
                </a:lnTo>
                <a:lnTo>
                  <a:pt x="2096277" y="292409"/>
                </a:lnTo>
                <a:lnTo>
                  <a:pt x="2103602" y="294364"/>
                </a:lnTo>
                <a:lnTo>
                  <a:pt x="2347448" y="280071"/>
                </a:lnTo>
                <a:lnTo>
                  <a:pt x="2365280" y="276360"/>
                </a:lnTo>
                <a:lnTo>
                  <a:pt x="2426123" y="275459"/>
                </a:lnTo>
                <a:lnTo>
                  <a:pt x="2434723" y="271325"/>
                </a:lnTo>
                <a:lnTo>
                  <a:pt x="2494266" y="271465"/>
                </a:lnTo>
                <a:cubicBezTo>
                  <a:pt x="2513884" y="269801"/>
                  <a:pt x="2547977" y="268614"/>
                  <a:pt x="2559092" y="264581"/>
                </a:cubicBezTo>
                <a:lnTo>
                  <a:pt x="2563462" y="256037"/>
                </a:lnTo>
                <a:lnTo>
                  <a:pt x="2577676" y="254477"/>
                </a:lnTo>
                <a:cubicBezTo>
                  <a:pt x="2578755" y="255048"/>
                  <a:pt x="2599278" y="253316"/>
                  <a:pt x="2600129" y="253320"/>
                </a:cubicBezTo>
                <a:lnTo>
                  <a:pt x="2650911" y="259040"/>
                </a:ln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93C5D517-E7BA-465C-87D6-EA80C4CA42CA}"/>
              </a:ext>
            </a:extLst>
          </p:cNvPr>
          <p:cNvPicPr>
            <a:picLocks noChangeAspect="1"/>
          </p:cNvPicPr>
          <p:nvPr/>
        </p:nvPicPr>
        <p:blipFill rotWithShape="1">
          <a:blip r:embed="rId3">
            <a:alphaModFix amt="84000"/>
          </a:blip>
          <a:srcRect t="12410" r="-1" b="-1"/>
          <a:stretch/>
        </p:blipFill>
        <p:spPr>
          <a:xfrm>
            <a:off x="553208" y="10"/>
            <a:ext cx="7721297" cy="6137524"/>
          </a:xfrm>
          <a:custGeom>
            <a:avLst/>
            <a:gdLst/>
            <a:ahLst/>
            <a:cxnLst/>
            <a:rect l="l" t="t" r="r" b="b"/>
            <a:pathLst>
              <a:path w="7721297" h="6137534">
                <a:moveTo>
                  <a:pt x="6989390" y="0"/>
                </a:moveTo>
                <a:lnTo>
                  <a:pt x="7385409" y="0"/>
                </a:lnTo>
                <a:lnTo>
                  <a:pt x="7386140" y="922"/>
                </a:lnTo>
                <a:lnTo>
                  <a:pt x="7390528" y="20974"/>
                </a:lnTo>
                <a:cubicBezTo>
                  <a:pt x="7446342" y="963974"/>
                  <a:pt x="7665942" y="4719264"/>
                  <a:pt x="7721024" y="5658922"/>
                </a:cubicBezTo>
                <a:cubicBezTo>
                  <a:pt x="7721023" y="5658924"/>
                  <a:pt x="7721023" y="5658925"/>
                  <a:pt x="7721023" y="5658927"/>
                </a:cubicBezTo>
                <a:cubicBezTo>
                  <a:pt x="7721114" y="5660475"/>
                  <a:pt x="7721205" y="5662025"/>
                  <a:pt x="7721297" y="5663572"/>
                </a:cubicBezTo>
                <a:lnTo>
                  <a:pt x="7716147" y="5676259"/>
                </a:lnTo>
                <a:lnTo>
                  <a:pt x="7712139" y="5690502"/>
                </a:lnTo>
                <a:lnTo>
                  <a:pt x="7708519" y="5695048"/>
                </a:lnTo>
                <a:lnTo>
                  <a:pt x="7704935" y="5703877"/>
                </a:lnTo>
                <a:lnTo>
                  <a:pt x="7699090" y="5704214"/>
                </a:lnTo>
                <a:lnTo>
                  <a:pt x="7692214" y="5707603"/>
                </a:lnTo>
                <a:lnTo>
                  <a:pt x="7674726" y="5708628"/>
                </a:lnTo>
                <a:lnTo>
                  <a:pt x="7674412" y="5709720"/>
                </a:lnTo>
                <a:cubicBezTo>
                  <a:pt x="7674096" y="5722851"/>
                  <a:pt x="7687229" y="5733549"/>
                  <a:pt x="7647609" y="5735871"/>
                </a:cubicBezTo>
                <a:lnTo>
                  <a:pt x="7592212" y="5713464"/>
                </a:lnTo>
                <a:lnTo>
                  <a:pt x="7059543" y="5744687"/>
                </a:lnTo>
                <a:lnTo>
                  <a:pt x="7050496" y="5749000"/>
                </a:lnTo>
                <a:cubicBezTo>
                  <a:pt x="7045619" y="5750860"/>
                  <a:pt x="7038873" y="5752719"/>
                  <a:pt x="7028578" y="5754084"/>
                </a:cubicBezTo>
                <a:cubicBezTo>
                  <a:pt x="7002150" y="5743012"/>
                  <a:pt x="6970580" y="5775328"/>
                  <a:pt x="6937660" y="5760288"/>
                </a:cubicBezTo>
                <a:cubicBezTo>
                  <a:pt x="6925760" y="5756875"/>
                  <a:pt x="6890181" y="5759283"/>
                  <a:pt x="6884223" y="5767636"/>
                </a:cubicBezTo>
                <a:cubicBezTo>
                  <a:pt x="6876963" y="5769764"/>
                  <a:pt x="6868022" y="5767395"/>
                  <a:pt x="6865431" y="5776138"/>
                </a:cubicBezTo>
                <a:cubicBezTo>
                  <a:pt x="6860770" y="5786740"/>
                  <a:pt x="6833285" y="5772215"/>
                  <a:pt x="6838171" y="5784171"/>
                </a:cubicBezTo>
                <a:cubicBezTo>
                  <a:pt x="6818693" y="5774254"/>
                  <a:pt x="6806181" y="5796611"/>
                  <a:pt x="6791231" y="5802772"/>
                </a:cubicBezTo>
                <a:lnTo>
                  <a:pt x="6745506" y="5812285"/>
                </a:lnTo>
                <a:lnTo>
                  <a:pt x="6714572" y="5815422"/>
                </a:lnTo>
                <a:lnTo>
                  <a:pt x="6710059" y="5815424"/>
                </a:lnTo>
                <a:lnTo>
                  <a:pt x="6672310" y="5808283"/>
                </a:lnTo>
                <a:cubicBezTo>
                  <a:pt x="6671542" y="5810036"/>
                  <a:pt x="6670468" y="5811687"/>
                  <a:pt x="6669118" y="5813181"/>
                </a:cubicBezTo>
                <a:lnTo>
                  <a:pt x="6657741" y="5818650"/>
                </a:lnTo>
                <a:lnTo>
                  <a:pt x="6647425" y="5813632"/>
                </a:lnTo>
                <a:lnTo>
                  <a:pt x="6600070" y="5806385"/>
                </a:lnTo>
                <a:lnTo>
                  <a:pt x="6531112" y="5801193"/>
                </a:lnTo>
                <a:lnTo>
                  <a:pt x="6520435" y="5796037"/>
                </a:lnTo>
                <a:cubicBezTo>
                  <a:pt x="6496467" y="5791093"/>
                  <a:pt x="6468393" y="5799321"/>
                  <a:pt x="6452509" y="5785889"/>
                </a:cubicBezTo>
                <a:lnTo>
                  <a:pt x="6417173" y="5785777"/>
                </a:lnTo>
                <a:lnTo>
                  <a:pt x="6413565" y="5791272"/>
                </a:lnTo>
                <a:lnTo>
                  <a:pt x="6403089" y="5790492"/>
                </a:lnTo>
                <a:lnTo>
                  <a:pt x="6400340" y="5791439"/>
                </a:lnTo>
                <a:cubicBezTo>
                  <a:pt x="6395093" y="5793274"/>
                  <a:pt x="6389877" y="5794902"/>
                  <a:pt x="6384541" y="5795714"/>
                </a:cubicBezTo>
                <a:cubicBezTo>
                  <a:pt x="6384816" y="5790709"/>
                  <a:pt x="6383401" y="5787669"/>
                  <a:pt x="6380988" y="5785886"/>
                </a:cubicBezTo>
                <a:lnTo>
                  <a:pt x="6376190" y="5784742"/>
                </a:lnTo>
                <a:lnTo>
                  <a:pt x="6203462" y="5794867"/>
                </a:lnTo>
                <a:lnTo>
                  <a:pt x="6189193" y="5804914"/>
                </a:lnTo>
                <a:lnTo>
                  <a:pt x="6143467" y="5814428"/>
                </a:lnTo>
                <a:lnTo>
                  <a:pt x="6112533" y="5817565"/>
                </a:lnTo>
                <a:lnTo>
                  <a:pt x="6108020" y="5817567"/>
                </a:lnTo>
                <a:lnTo>
                  <a:pt x="6070270" y="5810426"/>
                </a:lnTo>
                <a:cubicBezTo>
                  <a:pt x="6069504" y="5812178"/>
                  <a:pt x="6068430" y="5813830"/>
                  <a:pt x="6067079" y="5815324"/>
                </a:cubicBezTo>
                <a:lnTo>
                  <a:pt x="6055703" y="5820793"/>
                </a:lnTo>
                <a:lnTo>
                  <a:pt x="6045386" y="5815775"/>
                </a:lnTo>
                <a:lnTo>
                  <a:pt x="5998031" y="5808528"/>
                </a:lnTo>
                <a:lnTo>
                  <a:pt x="5985928" y="5807617"/>
                </a:lnTo>
                <a:lnTo>
                  <a:pt x="5484277" y="5837022"/>
                </a:lnTo>
                <a:lnTo>
                  <a:pt x="5050621" y="5862441"/>
                </a:lnTo>
                <a:lnTo>
                  <a:pt x="4764988" y="5879183"/>
                </a:lnTo>
                <a:lnTo>
                  <a:pt x="4742173" y="5880683"/>
                </a:lnTo>
                <a:cubicBezTo>
                  <a:pt x="4747668" y="5887795"/>
                  <a:pt x="4641947" y="5892753"/>
                  <a:pt x="4603476" y="5888890"/>
                </a:cubicBezTo>
                <a:lnTo>
                  <a:pt x="4602500" y="5888708"/>
                </a:lnTo>
                <a:lnTo>
                  <a:pt x="357873" y="6137509"/>
                </a:lnTo>
                <a:cubicBezTo>
                  <a:pt x="344313" y="6138247"/>
                  <a:pt x="332376" y="6122596"/>
                  <a:pt x="331163" y="6102479"/>
                </a:cubicBezTo>
                <a:lnTo>
                  <a:pt x="83" y="454154"/>
                </a:lnTo>
                <a:cubicBezTo>
                  <a:pt x="-1016" y="434071"/>
                  <a:pt x="8999" y="417193"/>
                  <a:pt x="22525" y="416348"/>
                </a:cubicBezTo>
                <a:lnTo>
                  <a:pt x="1139279" y="350888"/>
                </a:lnTo>
                <a:lnTo>
                  <a:pt x="1175131" y="338519"/>
                </a:lnTo>
                <a:cubicBezTo>
                  <a:pt x="1195616" y="337770"/>
                  <a:pt x="1200527" y="343876"/>
                  <a:pt x="1213225" y="346554"/>
                </a:cubicBezTo>
                <a:lnTo>
                  <a:pt x="1712871" y="317267"/>
                </a:lnTo>
                <a:lnTo>
                  <a:pt x="1779193" y="313380"/>
                </a:lnTo>
                <a:lnTo>
                  <a:pt x="1815597" y="300302"/>
                </a:lnTo>
                <a:cubicBezTo>
                  <a:pt x="1831010" y="308148"/>
                  <a:pt x="1840910" y="290458"/>
                  <a:pt x="1852738" y="285584"/>
                </a:cubicBezTo>
                <a:lnTo>
                  <a:pt x="1888919" y="278056"/>
                </a:lnTo>
                <a:lnTo>
                  <a:pt x="1916966" y="275572"/>
                </a:lnTo>
                <a:lnTo>
                  <a:pt x="1946834" y="281223"/>
                </a:lnTo>
                <a:cubicBezTo>
                  <a:pt x="1955094" y="281459"/>
                  <a:pt x="1956998" y="276740"/>
                  <a:pt x="1966525" y="276990"/>
                </a:cubicBezTo>
                <a:lnTo>
                  <a:pt x="2003994" y="282725"/>
                </a:lnTo>
                <a:lnTo>
                  <a:pt x="2058557" y="286832"/>
                </a:lnTo>
                <a:lnTo>
                  <a:pt x="2096277" y="292409"/>
                </a:lnTo>
                <a:lnTo>
                  <a:pt x="2103602" y="294364"/>
                </a:lnTo>
                <a:lnTo>
                  <a:pt x="2347448" y="280071"/>
                </a:lnTo>
                <a:lnTo>
                  <a:pt x="2365280" y="276360"/>
                </a:lnTo>
                <a:lnTo>
                  <a:pt x="2426123" y="275459"/>
                </a:lnTo>
                <a:lnTo>
                  <a:pt x="2434723" y="271325"/>
                </a:lnTo>
                <a:lnTo>
                  <a:pt x="2494266" y="271465"/>
                </a:lnTo>
                <a:cubicBezTo>
                  <a:pt x="2513884" y="269801"/>
                  <a:pt x="2547977" y="268614"/>
                  <a:pt x="2559092" y="264581"/>
                </a:cubicBezTo>
                <a:lnTo>
                  <a:pt x="2563462" y="256037"/>
                </a:lnTo>
                <a:lnTo>
                  <a:pt x="2577676" y="254477"/>
                </a:lnTo>
                <a:cubicBezTo>
                  <a:pt x="2578755" y="255048"/>
                  <a:pt x="2599278" y="253316"/>
                  <a:pt x="2600129" y="253320"/>
                </a:cubicBezTo>
                <a:lnTo>
                  <a:pt x="2650911" y="259040"/>
                </a:lnTo>
                <a:close/>
              </a:path>
            </a:pathLst>
          </a:custGeom>
        </p:spPr>
      </p:pic>
      <p:sp>
        <p:nvSpPr>
          <p:cNvPr id="2" name="Başlık 1">
            <a:extLst>
              <a:ext uri="{FF2B5EF4-FFF2-40B4-BE49-F238E27FC236}">
                <a16:creationId xmlns:a16="http://schemas.microsoft.com/office/drawing/2014/main" id="{0E0A27B2-1E85-48B2-B835-690BCAACD5DD}"/>
              </a:ext>
            </a:extLst>
          </p:cNvPr>
          <p:cNvSpPr>
            <a:spLocks noGrp="1"/>
          </p:cNvSpPr>
          <p:nvPr>
            <p:ph type="ctrTitle"/>
          </p:nvPr>
        </p:nvSpPr>
        <p:spPr>
          <a:xfrm>
            <a:off x="7510692" y="1122362"/>
            <a:ext cx="3995508" cy="3451215"/>
          </a:xfrm>
        </p:spPr>
        <p:txBody>
          <a:bodyPr>
            <a:normAutofit/>
          </a:bodyPr>
          <a:lstStyle/>
          <a:p>
            <a:pPr algn="ctr"/>
            <a:r>
              <a:rPr lang="tr-TR" sz="5000" dirty="0"/>
              <a:t>Engelsiz Hayat Teknolojileri</a:t>
            </a:r>
          </a:p>
        </p:txBody>
      </p:sp>
      <p:sp>
        <p:nvSpPr>
          <p:cNvPr id="15" name="Freeform: Shape 14">
            <a:extLst>
              <a:ext uri="{FF2B5EF4-FFF2-40B4-BE49-F238E27FC236}">
                <a16:creationId xmlns:a16="http://schemas.microsoft.com/office/drawing/2014/main" id="{E857A3BA-A9AD-43E0-A911-3E9658723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22665">
            <a:off x="664635" y="-248395"/>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oup 16">
            <a:extLst>
              <a:ext uri="{FF2B5EF4-FFF2-40B4-BE49-F238E27FC236}">
                <a16:creationId xmlns:a16="http://schemas.microsoft.com/office/drawing/2014/main" id="{21B0DEDD-DA5F-418A-B256-C1F53D913A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id="{AA9D8498-7B91-40F3-A731-2B4443F6B60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id="{FC14BFE5-C2A1-474A-AC02-DCD8519CAF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CF4ECB-6EDD-4A8E-A497-54D2957D68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B3E26055-BF58-4169-90CE-4F652B427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02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8388E5-7C49-49BF-B90A-CDE7D6A6D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93CB1E8-FF4B-4F47-A9F3-D53B2108A63B}"/>
              </a:ext>
            </a:extLst>
          </p:cNvPr>
          <p:cNvSpPr>
            <a:spLocks noGrp="1"/>
          </p:cNvSpPr>
          <p:nvPr>
            <p:ph type="title"/>
          </p:nvPr>
        </p:nvSpPr>
        <p:spPr>
          <a:xfrm>
            <a:off x="6096000" y="685800"/>
            <a:ext cx="5126816" cy="1905000"/>
          </a:xfrm>
        </p:spPr>
        <p:txBody>
          <a:bodyPr anchor="b">
            <a:normAutofit/>
          </a:bodyPr>
          <a:lstStyle/>
          <a:p>
            <a:pPr>
              <a:lnSpc>
                <a:spcPct val="110000"/>
              </a:lnSpc>
            </a:pPr>
            <a:r>
              <a:rPr lang="tr-TR" sz="3400"/>
              <a:t>Braille akıllı telefon</a:t>
            </a:r>
            <a:br>
              <a:rPr lang="tr-TR" sz="3400"/>
            </a:br>
            <a:br>
              <a:rPr lang="tr-TR" sz="3400"/>
            </a:br>
            <a:endParaRPr lang="tr-TR" sz="3400"/>
          </a:p>
        </p:txBody>
      </p:sp>
      <p:sp>
        <p:nvSpPr>
          <p:cNvPr id="12" name="Freeform: Shape 11">
            <a:extLst>
              <a:ext uri="{FF2B5EF4-FFF2-40B4-BE49-F238E27FC236}">
                <a16:creationId xmlns:a16="http://schemas.microsoft.com/office/drawing/2014/main" id="{61CF1429-F104-494D-9AC3-9CBB601ED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520205" y="282549"/>
            <a:ext cx="4804791" cy="5996172"/>
          </a:xfrm>
          <a:custGeom>
            <a:avLst/>
            <a:gdLst>
              <a:gd name="connsiteX0" fmla="*/ 4431251 w 5224396"/>
              <a:gd name="connsiteY0" fmla="*/ 0 h 6519822"/>
              <a:gd name="connsiteX1" fmla="*/ 4540700 w 5224396"/>
              <a:gd name="connsiteY1" fmla="*/ 1003920 h 6519822"/>
              <a:gd name="connsiteX2" fmla="*/ 5224396 w 5224396"/>
              <a:gd name="connsiteY2" fmla="*/ 1003920 h 6519822"/>
              <a:gd name="connsiteX3" fmla="*/ 5224396 w 5224396"/>
              <a:gd name="connsiteY3" fmla="*/ 6519822 h 6519822"/>
              <a:gd name="connsiteX4" fmla="*/ 766889 w 5224396"/>
              <a:gd name="connsiteY4" fmla="*/ 6519822 h 6519822"/>
              <a:gd name="connsiteX5" fmla="*/ 766889 w 5224396"/>
              <a:gd name="connsiteY5" fmla="*/ 5948076 h 6519822"/>
              <a:gd name="connsiteX6" fmla="*/ 597805 w 5224396"/>
              <a:gd name="connsiteY6" fmla="*/ 5966510 h 6519822"/>
              <a:gd name="connsiteX7" fmla="*/ 0 w 5224396"/>
              <a:gd name="connsiteY7" fmla="*/ 483098 h 65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F6A1761-21AB-4DE0-A28E-3776B0EE6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58242">
            <a:off x="797331" y="484048"/>
            <a:ext cx="4559211" cy="5812845"/>
          </a:xfrm>
          <a:custGeom>
            <a:avLst/>
            <a:gdLst>
              <a:gd name="connsiteX0" fmla="*/ 4188629 w 4957370"/>
              <a:gd name="connsiteY0" fmla="*/ 0 h 6320484"/>
              <a:gd name="connsiteX1" fmla="*/ 4218585 w 4957370"/>
              <a:gd name="connsiteY1" fmla="*/ 18617 h 6320484"/>
              <a:gd name="connsiteX2" fmla="*/ 4220262 w 4957370"/>
              <a:gd name="connsiteY2" fmla="*/ 50299 h 6320484"/>
              <a:gd name="connsiteX3" fmla="*/ 4223340 w 4957370"/>
              <a:gd name="connsiteY3" fmla="*/ 51687 h 6320484"/>
              <a:gd name="connsiteX4" fmla="*/ 4243015 w 4957370"/>
              <a:gd name="connsiteY4" fmla="*/ 81229 h 6320484"/>
              <a:gd name="connsiteX5" fmla="*/ 4227211 w 4957370"/>
              <a:gd name="connsiteY5" fmla="*/ 140805 h 6320484"/>
              <a:gd name="connsiteX6" fmla="*/ 4226312 w 4957370"/>
              <a:gd name="connsiteY6" fmla="*/ 164608 h 6320484"/>
              <a:gd name="connsiteX7" fmla="*/ 4231135 w 4957370"/>
              <a:gd name="connsiteY7" fmla="*/ 255748 h 6320484"/>
              <a:gd name="connsiteX8" fmla="*/ 4235510 w 4957370"/>
              <a:gd name="connsiteY8" fmla="*/ 301854 h 6320484"/>
              <a:gd name="connsiteX9" fmla="*/ 4235520 w 4957370"/>
              <a:gd name="connsiteY9" fmla="*/ 330419 h 6320484"/>
              <a:gd name="connsiteX10" fmla="*/ 4235310 w 4957370"/>
              <a:gd name="connsiteY10" fmla="*/ 334637 h 6320484"/>
              <a:gd name="connsiteX11" fmla="*/ 4247536 w 4957370"/>
              <a:gd name="connsiteY11" fmla="*/ 565646 h 6320484"/>
              <a:gd name="connsiteX12" fmla="*/ 4249754 w 4957370"/>
              <a:gd name="connsiteY12" fmla="*/ 570256 h 6320484"/>
              <a:gd name="connsiteX13" fmla="*/ 4250202 w 4957370"/>
              <a:gd name="connsiteY13" fmla="*/ 594123 h 6320484"/>
              <a:gd name="connsiteX14" fmla="*/ 4249459 w 4957370"/>
              <a:gd name="connsiteY14" fmla="*/ 602017 h 6320484"/>
              <a:gd name="connsiteX15" fmla="*/ 4255354 w 4957370"/>
              <a:gd name="connsiteY15" fmla="*/ 713404 h 6320484"/>
              <a:gd name="connsiteX16" fmla="*/ 4257508 w 4957370"/>
              <a:gd name="connsiteY16" fmla="*/ 714073 h 6320484"/>
              <a:gd name="connsiteX17" fmla="*/ 4265497 w 4957370"/>
              <a:gd name="connsiteY17" fmla="*/ 749513 h 6320484"/>
              <a:gd name="connsiteX18" fmla="*/ 4271401 w 4957370"/>
              <a:gd name="connsiteY18" fmla="*/ 847749 h 6320484"/>
              <a:gd name="connsiteX19" fmla="*/ 4277600 w 4957370"/>
              <a:gd name="connsiteY19" fmla="*/ 905577 h 6320484"/>
              <a:gd name="connsiteX20" fmla="*/ 4284143 w 4957370"/>
              <a:gd name="connsiteY20" fmla="*/ 926055 h 6320484"/>
              <a:gd name="connsiteX21" fmla="*/ 4290465 w 4957370"/>
              <a:gd name="connsiteY21" fmla="*/ 955655 h 6320484"/>
              <a:gd name="connsiteX22" fmla="*/ 4293246 w 4957370"/>
              <a:gd name="connsiteY22" fmla="*/ 982888 h 6320484"/>
              <a:gd name="connsiteX23" fmla="*/ 4298563 w 4957370"/>
              <a:gd name="connsiteY23" fmla="*/ 993803 h 6320484"/>
              <a:gd name="connsiteX24" fmla="*/ 4540105 w 4957370"/>
              <a:gd name="connsiteY24" fmla="*/ 1009893 h 6320484"/>
              <a:gd name="connsiteX25" fmla="*/ 4911733 w 4957370"/>
              <a:gd name="connsiteY25" fmla="*/ 1030269 h 6320484"/>
              <a:gd name="connsiteX26" fmla="*/ 4939495 w 4957370"/>
              <a:gd name="connsiteY26" fmla="*/ 1052023 h 6320484"/>
              <a:gd name="connsiteX27" fmla="*/ 4937728 w 4957370"/>
              <a:gd name="connsiteY27" fmla="*/ 1083700 h 6320484"/>
              <a:gd name="connsiteX28" fmla="*/ 4940638 w 4957370"/>
              <a:gd name="connsiteY28" fmla="*/ 1085413 h 6320484"/>
              <a:gd name="connsiteX29" fmla="*/ 4956995 w 4957370"/>
              <a:gd name="connsiteY29" fmla="*/ 1116915 h 6320484"/>
              <a:gd name="connsiteX30" fmla="*/ 4934827 w 4957370"/>
              <a:gd name="connsiteY30" fmla="*/ 1174426 h 6320484"/>
              <a:gd name="connsiteX31" fmla="*/ 4931354 w 4957370"/>
              <a:gd name="connsiteY31" fmla="*/ 1197992 h 6320484"/>
              <a:gd name="connsiteX32" fmla="*/ 4926270 w 4957370"/>
              <a:gd name="connsiteY32" fmla="*/ 1289117 h 6320484"/>
              <a:gd name="connsiteX33" fmla="*/ 4925623 w 4957370"/>
              <a:gd name="connsiteY33" fmla="*/ 1335426 h 6320484"/>
              <a:gd name="connsiteX34" fmla="*/ 4922537 w 4957370"/>
              <a:gd name="connsiteY34" fmla="*/ 1363823 h 6320484"/>
              <a:gd name="connsiteX35" fmla="*/ 4921871 w 4957370"/>
              <a:gd name="connsiteY35" fmla="*/ 1367995 h 6320484"/>
              <a:gd name="connsiteX36" fmla="*/ 4908988 w 4957370"/>
              <a:gd name="connsiteY36" fmla="*/ 1598968 h 6320484"/>
              <a:gd name="connsiteX37" fmla="*/ 4910694 w 4957370"/>
              <a:gd name="connsiteY37" fmla="*/ 1603791 h 6320484"/>
              <a:gd name="connsiteX38" fmla="*/ 4908552 w 4957370"/>
              <a:gd name="connsiteY38" fmla="*/ 1627566 h 6320484"/>
              <a:gd name="connsiteX39" fmla="*/ 4906959 w 4957370"/>
              <a:gd name="connsiteY39" fmla="*/ 1635333 h 6320484"/>
              <a:gd name="connsiteX40" fmla="*/ 4900747 w 4957370"/>
              <a:gd name="connsiteY40" fmla="*/ 1746703 h 6320484"/>
              <a:gd name="connsiteX41" fmla="*/ 4902815 w 4957370"/>
              <a:gd name="connsiteY41" fmla="*/ 1747601 h 6320484"/>
              <a:gd name="connsiteX42" fmla="*/ 4906917 w 4957370"/>
              <a:gd name="connsiteY42" fmla="*/ 1783698 h 6320484"/>
              <a:gd name="connsiteX43" fmla="*/ 4902139 w 4957370"/>
              <a:gd name="connsiteY43" fmla="*/ 1881995 h 6320484"/>
              <a:gd name="connsiteX44" fmla="*/ 4902035 w 4957370"/>
              <a:gd name="connsiteY44" fmla="*/ 1940154 h 6320484"/>
              <a:gd name="connsiteX45" fmla="*/ 4906319 w 4957370"/>
              <a:gd name="connsiteY45" fmla="*/ 1961221 h 6320484"/>
              <a:gd name="connsiteX46" fmla="*/ 4909396 w 4957370"/>
              <a:gd name="connsiteY46" fmla="*/ 1991332 h 6320484"/>
              <a:gd name="connsiteX47" fmla="*/ 4918176 w 4957370"/>
              <a:gd name="connsiteY47" fmla="*/ 2043680 h 6320484"/>
              <a:gd name="connsiteX48" fmla="*/ 4920444 w 4957370"/>
              <a:gd name="connsiteY48" fmla="*/ 2093780 h 6320484"/>
              <a:gd name="connsiteX49" fmla="*/ 4919568 w 4957370"/>
              <a:gd name="connsiteY49" fmla="*/ 2127331 h 6320484"/>
              <a:gd name="connsiteX50" fmla="*/ 4919107 w 4957370"/>
              <a:gd name="connsiteY50" fmla="*/ 2132180 h 6320484"/>
              <a:gd name="connsiteX51" fmla="*/ 4910026 w 4957370"/>
              <a:gd name="connsiteY51" fmla="*/ 2171984 h 6320484"/>
              <a:gd name="connsiteX52" fmla="*/ 4913276 w 4957370"/>
              <a:gd name="connsiteY52" fmla="*/ 2175920 h 6320484"/>
              <a:gd name="connsiteX53" fmla="*/ 4916106 w 4957370"/>
              <a:gd name="connsiteY53" fmla="*/ 2188707 h 6320484"/>
              <a:gd name="connsiteX54" fmla="*/ 4911385 w 4957370"/>
              <a:gd name="connsiteY54" fmla="*/ 2199268 h 6320484"/>
              <a:gd name="connsiteX55" fmla="*/ 4901244 w 4957370"/>
              <a:gd name="connsiteY55" fmla="*/ 2249378 h 6320484"/>
              <a:gd name="connsiteX56" fmla="*/ 4890393 w 4957370"/>
              <a:gd name="connsiteY56" fmla="*/ 2322907 h 6320484"/>
              <a:gd name="connsiteX57" fmla="*/ 4885532 w 4957370"/>
              <a:gd name="connsiteY57" fmla="*/ 2333841 h 6320484"/>
              <a:gd name="connsiteX58" fmla="*/ 4871165 w 4957370"/>
              <a:gd name="connsiteY58" fmla="*/ 2405746 h 6320484"/>
              <a:gd name="connsiteX59" fmla="*/ 4867465 w 4957370"/>
              <a:gd name="connsiteY59" fmla="*/ 2443689 h 6320484"/>
              <a:gd name="connsiteX60" fmla="*/ 4871110 w 4957370"/>
              <a:gd name="connsiteY60" fmla="*/ 2448134 h 6320484"/>
              <a:gd name="connsiteX61" fmla="*/ 4869467 w 4957370"/>
              <a:gd name="connsiteY61" fmla="*/ 2459306 h 6320484"/>
              <a:gd name="connsiteX62" fmla="*/ 4869877 w 4957370"/>
              <a:gd name="connsiteY62" fmla="*/ 2462358 h 6320484"/>
              <a:gd name="connsiteX63" fmla="*/ 4871382 w 4957370"/>
              <a:gd name="connsiteY63" fmla="*/ 2479770 h 6320484"/>
              <a:gd name="connsiteX64" fmla="*/ 4859960 w 4957370"/>
              <a:gd name="connsiteY64" fmla="*/ 2514583 h 6320484"/>
              <a:gd name="connsiteX65" fmla="*/ 4857909 w 4957370"/>
              <a:gd name="connsiteY65" fmla="*/ 2514709 h 6320484"/>
              <a:gd name="connsiteX66" fmla="*/ 4849446 w 4957370"/>
              <a:gd name="connsiteY66" fmla="*/ 2666439 h 6320484"/>
              <a:gd name="connsiteX67" fmla="*/ 4858101 w 4957370"/>
              <a:gd name="connsiteY67" fmla="*/ 2690544 h 6320484"/>
              <a:gd name="connsiteX68" fmla="*/ 4860369 w 4957370"/>
              <a:gd name="connsiteY68" fmla="*/ 2740646 h 6320484"/>
              <a:gd name="connsiteX69" fmla="*/ 4859492 w 4957370"/>
              <a:gd name="connsiteY69" fmla="*/ 2774197 h 6320484"/>
              <a:gd name="connsiteX70" fmla="*/ 4859032 w 4957370"/>
              <a:gd name="connsiteY70" fmla="*/ 2779045 h 6320484"/>
              <a:gd name="connsiteX71" fmla="*/ 4849950 w 4957370"/>
              <a:gd name="connsiteY71" fmla="*/ 2818850 h 6320484"/>
              <a:gd name="connsiteX72" fmla="*/ 4853201 w 4957370"/>
              <a:gd name="connsiteY72" fmla="*/ 2822786 h 6320484"/>
              <a:gd name="connsiteX73" fmla="*/ 4856030 w 4957370"/>
              <a:gd name="connsiteY73" fmla="*/ 2835573 h 6320484"/>
              <a:gd name="connsiteX74" fmla="*/ 4851309 w 4957370"/>
              <a:gd name="connsiteY74" fmla="*/ 2846133 h 6320484"/>
              <a:gd name="connsiteX75" fmla="*/ 4841168 w 4957370"/>
              <a:gd name="connsiteY75" fmla="*/ 2896246 h 6320484"/>
              <a:gd name="connsiteX76" fmla="*/ 4833868 w 4957370"/>
              <a:gd name="connsiteY76" fmla="*/ 2945711 h 6320484"/>
              <a:gd name="connsiteX77" fmla="*/ 4778020 w 4957370"/>
              <a:gd name="connsiteY77" fmla="*/ 3999577 h 6320484"/>
              <a:gd name="connsiteX78" fmla="*/ 4765288 w 4957370"/>
              <a:gd name="connsiteY78" fmla="*/ 4252632 h 6320484"/>
              <a:gd name="connsiteX79" fmla="*/ 4754250 w 4957370"/>
              <a:gd name="connsiteY79" fmla="*/ 4414955 h 6320484"/>
              <a:gd name="connsiteX80" fmla="*/ 4663870 w 4957370"/>
              <a:gd name="connsiteY80" fmla="*/ 6050064 h 6320484"/>
              <a:gd name="connsiteX81" fmla="*/ 4669145 w 4957370"/>
              <a:gd name="connsiteY81" fmla="*/ 6086684 h 6320484"/>
              <a:gd name="connsiteX82" fmla="*/ 4672665 w 4957370"/>
              <a:gd name="connsiteY82" fmla="*/ 6121067 h 6320484"/>
              <a:gd name="connsiteX83" fmla="*/ 4675485 w 4957370"/>
              <a:gd name="connsiteY83" fmla="*/ 6221142 h 6320484"/>
              <a:gd name="connsiteX84" fmla="*/ 4657006 w 4957370"/>
              <a:gd name="connsiteY84" fmla="*/ 6255466 h 6320484"/>
              <a:gd name="connsiteX85" fmla="*/ 4652373 w 4957370"/>
              <a:gd name="connsiteY85" fmla="*/ 6258160 h 6320484"/>
              <a:gd name="connsiteX86" fmla="*/ 4648931 w 4957370"/>
              <a:gd name="connsiteY86" fmla="*/ 6320461 h 6320484"/>
              <a:gd name="connsiteX87" fmla="*/ 732080 w 4957370"/>
              <a:gd name="connsiteY87" fmla="*/ 6068362 h 6320484"/>
              <a:gd name="connsiteX88" fmla="*/ 423039 w 4957370"/>
              <a:gd name="connsiteY88" fmla="*/ 6051307 h 6320484"/>
              <a:gd name="connsiteX89" fmla="*/ 427345 w 4957370"/>
              <a:gd name="connsiteY89" fmla="*/ 6011137 h 6320484"/>
              <a:gd name="connsiteX90" fmla="*/ 431547 w 4957370"/>
              <a:gd name="connsiteY90" fmla="*/ 6004548 h 6320484"/>
              <a:gd name="connsiteX91" fmla="*/ 431815 w 4957370"/>
              <a:gd name="connsiteY91" fmla="*/ 6001808 h 6320484"/>
              <a:gd name="connsiteX92" fmla="*/ 432084 w 4957370"/>
              <a:gd name="connsiteY92" fmla="*/ 5999067 h 6320484"/>
              <a:gd name="connsiteX93" fmla="*/ 432619 w 4957370"/>
              <a:gd name="connsiteY93" fmla="*/ 5993584 h 6320484"/>
              <a:gd name="connsiteX94" fmla="*/ 432305 w 4957370"/>
              <a:gd name="connsiteY94" fmla="*/ 5987694 h 6320484"/>
              <a:gd name="connsiteX95" fmla="*/ 431724 w 4957370"/>
              <a:gd name="connsiteY95" fmla="*/ 5984546 h 6320484"/>
              <a:gd name="connsiteX96" fmla="*/ 431991 w 4957370"/>
              <a:gd name="connsiteY96" fmla="*/ 5981803 h 6320484"/>
              <a:gd name="connsiteX97" fmla="*/ 431677 w 4957370"/>
              <a:gd name="connsiteY97" fmla="*/ 5975914 h 6320484"/>
              <a:gd name="connsiteX98" fmla="*/ 431096 w 4957370"/>
              <a:gd name="connsiteY98" fmla="*/ 5972765 h 6320484"/>
              <a:gd name="connsiteX99" fmla="*/ 430469 w 4957370"/>
              <a:gd name="connsiteY99" fmla="*/ 5960984 h 6320484"/>
              <a:gd name="connsiteX100" fmla="*/ 429887 w 4957370"/>
              <a:gd name="connsiteY100" fmla="*/ 5957836 h 6320484"/>
              <a:gd name="connsiteX101" fmla="*/ 430154 w 4957370"/>
              <a:gd name="connsiteY101" fmla="*/ 5955094 h 6320484"/>
              <a:gd name="connsiteX102" fmla="*/ 428725 w 4957370"/>
              <a:gd name="connsiteY102" fmla="*/ 5951537 h 6320484"/>
              <a:gd name="connsiteX103" fmla="*/ 434114 w 4957370"/>
              <a:gd name="connsiteY103" fmla="*/ 5888089 h 6320484"/>
              <a:gd name="connsiteX104" fmla="*/ 456311 w 4957370"/>
              <a:gd name="connsiteY104" fmla="*/ 5468000 h 6320484"/>
              <a:gd name="connsiteX105" fmla="*/ 270548 w 4957370"/>
              <a:gd name="connsiteY105" fmla="*/ 5477940 h 6320484"/>
              <a:gd name="connsiteX106" fmla="*/ 270475 w 4957370"/>
              <a:gd name="connsiteY106" fmla="*/ 5437540 h 6320484"/>
              <a:gd name="connsiteX107" fmla="*/ 273938 w 4957370"/>
              <a:gd name="connsiteY107" fmla="*/ 5430534 h 6320484"/>
              <a:gd name="connsiteX108" fmla="*/ 273907 w 4957370"/>
              <a:gd name="connsiteY108" fmla="*/ 5427782 h 6320484"/>
              <a:gd name="connsiteX109" fmla="*/ 273878 w 4957370"/>
              <a:gd name="connsiteY109" fmla="*/ 5425027 h 6320484"/>
              <a:gd name="connsiteX110" fmla="*/ 273815 w 4957370"/>
              <a:gd name="connsiteY110" fmla="*/ 5419519 h 6320484"/>
              <a:gd name="connsiteX111" fmla="*/ 272865 w 4957370"/>
              <a:gd name="connsiteY111" fmla="*/ 5413698 h 6320484"/>
              <a:gd name="connsiteX112" fmla="*/ 271945 w 4957370"/>
              <a:gd name="connsiteY112" fmla="*/ 5410631 h 6320484"/>
              <a:gd name="connsiteX113" fmla="*/ 271914 w 4957370"/>
              <a:gd name="connsiteY113" fmla="*/ 5407876 h 6320484"/>
              <a:gd name="connsiteX114" fmla="*/ 270963 w 4957370"/>
              <a:gd name="connsiteY114" fmla="*/ 5402055 h 6320484"/>
              <a:gd name="connsiteX115" fmla="*/ 270045 w 4957370"/>
              <a:gd name="connsiteY115" fmla="*/ 5398988 h 6320484"/>
              <a:gd name="connsiteX116" fmla="*/ 268144 w 4957370"/>
              <a:gd name="connsiteY116" fmla="*/ 5387344 h 6320484"/>
              <a:gd name="connsiteX117" fmla="*/ 267225 w 4957370"/>
              <a:gd name="connsiteY117" fmla="*/ 5384278 h 6320484"/>
              <a:gd name="connsiteX118" fmla="*/ 267193 w 4957370"/>
              <a:gd name="connsiteY118" fmla="*/ 5381523 h 6320484"/>
              <a:gd name="connsiteX119" fmla="*/ 265387 w 4957370"/>
              <a:gd name="connsiteY119" fmla="*/ 5378142 h 6320484"/>
              <a:gd name="connsiteX120" fmla="*/ 263868 w 4957370"/>
              <a:gd name="connsiteY120" fmla="*/ 5314483 h 6320484"/>
              <a:gd name="connsiteX121" fmla="*/ 192698 w 4957370"/>
              <a:gd name="connsiteY121" fmla="*/ 4040419 h 6320484"/>
              <a:gd name="connsiteX122" fmla="*/ 0 w 4957370"/>
              <a:gd name="connsiteY122" fmla="*/ 208389 h 6320484"/>
              <a:gd name="connsiteX123" fmla="*/ 2990554 w 4957370"/>
              <a:gd name="connsiteY123" fmla="*/ 54813 h 6320484"/>
              <a:gd name="connsiteX124" fmla="*/ 3816982 w 4957370"/>
              <a:gd name="connsiteY124" fmla="*/ 2002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094B39C0-EB62-423F-B4F5-6150C75A18E0}"/>
              </a:ext>
            </a:extLst>
          </p:cNvPr>
          <p:cNvPicPr>
            <a:picLocks noChangeAspect="1"/>
          </p:cNvPicPr>
          <p:nvPr/>
        </p:nvPicPr>
        <p:blipFill rotWithShape="1">
          <a:blip r:embed="rId3">
            <a:alphaModFix amt="83000"/>
            <a:extLst>
              <a:ext uri="{28A0092B-C50C-407E-A947-70E740481C1C}">
                <a14:useLocalDpi xmlns:a14="http://schemas.microsoft.com/office/drawing/2010/main" val="0"/>
              </a:ext>
            </a:extLst>
          </a:blip>
          <a:srcRect l="23965" r="19760" b="1"/>
          <a:stretch/>
        </p:blipFill>
        <p:spPr>
          <a:xfrm rot="21358242">
            <a:off x="796624" y="485640"/>
            <a:ext cx="4559211" cy="5812845"/>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p:spPr>
      </p:pic>
      <p:sp>
        <p:nvSpPr>
          <p:cNvPr id="16" name="Freeform: Shape 15">
            <a:extLst>
              <a:ext uri="{FF2B5EF4-FFF2-40B4-BE49-F238E27FC236}">
                <a16:creationId xmlns:a16="http://schemas.microsoft.com/office/drawing/2014/main" id="{D70EE2C1-1650-4F94-B141-E57DC2EBB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84931">
            <a:off x="741094" y="481082"/>
            <a:ext cx="4167630" cy="4858042"/>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374006 w 4534331"/>
              <a:gd name="connsiteY20" fmla="*/ 1313892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855 w 4534331"/>
              <a:gd name="connsiteY21" fmla="*/ 534277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638 w 4534331"/>
              <a:gd name="connsiteY32" fmla="*/ 5184267 h 5262724"/>
              <a:gd name="connsiteX33" fmla="*/ 8057 w 4534331"/>
              <a:gd name="connsiteY33" fmla="*/ 5181119 h 5262724"/>
              <a:gd name="connsiteX34" fmla="*/ 7430 w 4534331"/>
              <a:gd name="connsiteY34" fmla="*/ 5169338 h 5262724"/>
              <a:gd name="connsiteX35" fmla="*/ 6848 w 4534331"/>
              <a:gd name="connsiteY35" fmla="*/ 5166190 h 5262724"/>
              <a:gd name="connsiteX36" fmla="*/ 7115 w 4534331"/>
              <a:gd name="connsiteY36" fmla="*/ 5163448 h 5262724"/>
              <a:gd name="connsiteX37" fmla="*/ 5686 w 4534331"/>
              <a:gd name="connsiteY37" fmla="*/ 5159891 h 5262724"/>
              <a:gd name="connsiteX38" fmla="*/ 11075 w 4534331"/>
              <a:gd name="connsiteY38" fmla="*/ 5096442 h 5262724"/>
              <a:gd name="connsiteX39" fmla="*/ 78405 w 4534331"/>
              <a:gd name="connsiteY39" fmla="*/ 3822170 h 5262724"/>
              <a:gd name="connsiteX40" fmla="*/ 300639 w 4534331"/>
              <a:gd name="connsiteY40" fmla="*/ 0 h 5262724"/>
              <a:gd name="connsiteX41" fmla="*/ 3291735 w 4534331"/>
              <a:gd name="connsiteY41" fmla="*/ 163268 h 5262724"/>
              <a:gd name="connsiteX42" fmla="*/ 4117066 w 4534331"/>
              <a:gd name="connsiteY42" fmla="*/ 218247 h 5262724"/>
              <a:gd name="connsiteX43" fmla="*/ 4488693 w 4534331"/>
              <a:gd name="connsiteY4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057 w 4534331"/>
              <a:gd name="connsiteY32" fmla="*/ 5181119 h 5262724"/>
              <a:gd name="connsiteX33" fmla="*/ 7430 w 4534331"/>
              <a:gd name="connsiteY33" fmla="*/ 5169338 h 5262724"/>
              <a:gd name="connsiteX34" fmla="*/ 6848 w 4534331"/>
              <a:gd name="connsiteY34" fmla="*/ 5166190 h 5262724"/>
              <a:gd name="connsiteX35" fmla="*/ 7115 w 4534331"/>
              <a:gd name="connsiteY35" fmla="*/ 5163448 h 5262724"/>
              <a:gd name="connsiteX36" fmla="*/ 5686 w 4534331"/>
              <a:gd name="connsiteY36" fmla="*/ 5159891 h 5262724"/>
              <a:gd name="connsiteX37" fmla="*/ 11075 w 4534331"/>
              <a:gd name="connsiteY37" fmla="*/ 5096442 h 5262724"/>
              <a:gd name="connsiteX38" fmla="*/ 78405 w 4534331"/>
              <a:gd name="connsiteY38" fmla="*/ 3822170 h 5262724"/>
              <a:gd name="connsiteX39" fmla="*/ 300639 w 4534331"/>
              <a:gd name="connsiteY39" fmla="*/ 0 h 5262724"/>
              <a:gd name="connsiteX40" fmla="*/ 3291735 w 4534331"/>
              <a:gd name="connsiteY40" fmla="*/ 163268 h 5262724"/>
              <a:gd name="connsiteX41" fmla="*/ 4117066 w 4534331"/>
              <a:gd name="connsiteY41" fmla="*/ 218247 h 5262724"/>
              <a:gd name="connsiteX42" fmla="*/ 4488693 w 4534331"/>
              <a:gd name="connsiteY4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5686 w 4534331"/>
              <a:gd name="connsiteY35" fmla="*/ 5159891 h 5262724"/>
              <a:gd name="connsiteX36" fmla="*/ 11075 w 4534331"/>
              <a:gd name="connsiteY36" fmla="*/ 5096442 h 5262724"/>
              <a:gd name="connsiteX37" fmla="*/ 78405 w 4534331"/>
              <a:gd name="connsiteY37" fmla="*/ 3822170 h 5262724"/>
              <a:gd name="connsiteX38" fmla="*/ 300639 w 4534331"/>
              <a:gd name="connsiteY38" fmla="*/ 0 h 5262724"/>
              <a:gd name="connsiteX39" fmla="*/ 3291735 w 4534331"/>
              <a:gd name="connsiteY39" fmla="*/ 163268 h 5262724"/>
              <a:gd name="connsiteX40" fmla="*/ 4117066 w 4534331"/>
              <a:gd name="connsiteY40" fmla="*/ 218247 h 5262724"/>
              <a:gd name="connsiteX41" fmla="*/ 4488693 w 4534331"/>
              <a:gd name="connsiteY4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11075 w 4534331"/>
              <a:gd name="connsiteY35" fmla="*/ 5096442 h 5262724"/>
              <a:gd name="connsiteX36" fmla="*/ 78405 w 4534331"/>
              <a:gd name="connsiteY36" fmla="*/ 3822170 h 5262724"/>
              <a:gd name="connsiteX37" fmla="*/ 300639 w 4534331"/>
              <a:gd name="connsiteY37" fmla="*/ 0 h 5262724"/>
              <a:gd name="connsiteX38" fmla="*/ 3291735 w 4534331"/>
              <a:gd name="connsiteY38" fmla="*/ 163268 h 5262724"/>
              <a:gd name="connsiteX39" fmla="*/ 4117066 w 4534331"/>
              <a:gd name="connsiteY39" fmla="*/ 218247 h 5262724"/>
              <a:gd name="connsiteX40" fmla="*/ 4488693 w 4534331"/>
              <a:gd name="connsiteY4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11075 w 4534331"/>
              <a:gd name="connsiteY34" fmla="*/ 5096442 h 5262724"/>
              <a:gd name="connsiteX35" fmla="*/ 78405 w 4534331"/>
              <a:gd name="connsiteY35" fmla="*/ 3822170 h 5262724"/>
              <a:gd name="connsiteX36" fmla="*/ 300639 w 4534331"/>
              <a:gd name="connsiteY36" fmla="*/ 0 h 5262724"/>
              <a:gd name="connsiteX37" fmla="*/ 3291735 w 4534331"/>
              <a:gd name="connsiteY37" fmla="*/ 163268 h 5262724"/>
              <a:gd name="connsiteX38" fmla="*/ 4117066 w 4534331"/>
              <a:gd name="connsiteY38" fmla="*/ 218247 h 5262724"/>
              <a:gd name="connsiteX39" fmla="*/ 4488693 w 4534331"/>
              <a:gd name="connsiteY3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7430 w 4534331"/>
              <a:gd name="connsiteY31" fmla="*/ 5169338 h 5262724"/>
              <a:gd name="connsiteX32" fmla="*/ 6848 w 4534331"/>
              <a:gd name="connsiteY32" fmla="*/ 5166190 h 5262724"/>
              <a:gd name="connsiteX33" fmla="*/ 11075 w 4534331"/>
              <a:gd name="connsiteY33" fmla="*/ 5096442 h 5262724"/>
              <a:gd name="connsiteX34" fmla="*/ 78405 w 4534331"/>
              <a:gd name="connsiteY34" fmla="*/ 3822170 h 5262724"/>
              <a:gd name="connsiteX35" fmla="*/ 300639 w 4534331"/>
              <a:gd name="connsiteY35" fmla="*/ 0 h 5262724"/>
              <a:gd name="connsiteX36" fmla="*/ 3291735 w 4534331"/>
              <a:gd name="connsiteY36" fmla="*/ 163268 h 5262724"/>
              <a:gd name="connsiteX37" fmla="*/ 4117066 w 4534331"/>
              <a:gd name="connsiteY37" fmla="*/ 218247 h 5262724"/>
              <a:gd name="connsiteX38" fmla="*/ 4488693 w 4534331"/>
              <a:gd name="connsiteY38"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7430 w 4534331"/>
              <a:gd name="connsiteY30" fmla="*/ 5169338 h 5262724"/>
              <a:gd name="connsiteX31" fmla="*/ 6848 w 4534331"/>
              <a:gd name="connsiteY31" fmla="*/ 5166190 h 5262724"/>
              <a:gd name="connsiteX32" fmla="*/ 11075 w 4534331"/>
              <a:gd name="connsiteY32" fmla="*/ 5096442 h 5262724"/>
              <a:gd name="connsiteX33" fmla="*/ 78405 w 4534331"/>
              <a:gd name="connsiteY33" fmla="*/ 3822170 h 5262724"/>
              <a:gd name="connsiteX34" fmla="*/ 300639 w 4534331"/>
              <a:gd name="connsiteY34" fmla="*/ 0 h 5262724"/>
              <a:gd name="connsiteX35" fmla="*/ 3291735 w 4534331"/>
              <a:gd name="connsiteY35" fmla="*/ 163268 h 5262724"/>
              <a:gd name="connsiteX36" fmla="*/ 4117066 w 4534331"/>
              <a:gd name="connsiteY36" fmla="*/ 218247 h 5262724"/>
              <a:gd name="connsiteX37" fmla="*/ 4488693 w 4534331"/>
              <a:gd name="connsiteY37"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7430 w 4534331"/>
              <a:gd name="connsiteY29" fmla="*/ 5169338 h 5262724"/>
              <a:gd name="connsiteX30" fmla="*/ 6848 w 4534331"/>
              <a:gd name="connsiteY30" fmla="*/ 5166190 h 5262724"/>
              <a:gd name="connsiteX31" fmla="*/ 11075 w 4534331"/>
              <a:gd name="connsiteY31" fmla="*/ 5096442 h 5262724"/>
              <a:gd name="connsiteX32" fmla="*/ 78405 w 4534331"/>
              <a:gd name="connsiteY32" fmla="*/ 3822170 h 5262724"/>
              <a:gd name="connsiteX33" fmla="*/ 300639 w 4534331"/>
              <a:gd name="connsiteY33" fmla="*/ 0 h 5262724"/>
              <a:gd name="connsiteX34" fmla="*/ 3291735 w 4534331"/>
              <a:gd name="connsiteY34" fmla="*/ 163268 h 5262724"/>
              <a:gd name="connsiteX35" fmla="*/ 4117066 w 4534331"/>
              <a:gd name="connsiteY35" fmla="*/ 218247 h 5262724"/>
              <a:gd name="connsiteX36" fmla="*/ 4488693 w 4534331"/>
              <a:gd name="connsiteY36"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7430 w 4534331"/>
              <a:gd name="connsiteY28" fmla="*/ 5169338 h 5262724"/>
              <a:gd name="connsiteX29" fmla="*/ 6848 w 4534331"/>
              <a:gd name="connsiteY29" fmla="*/ 5166190 h 5262724"/>
              <a:gd name="connsiteX30" fmla="*/ 11075 w 4534331"/>
              <a:gd name="connsiteY30" fmla="*/ 5096442 h 5262724"/>
              <a:gd name="connsiteX31" fmla="*/ 78405 w 4534331"/>
              <a:gd name="connsiteY31" fmla="*/ 3822170 h 5262724"/>
              <a:gd name="connsiteX32" fmla="*/ 300639 w 4534331"/>
              <a:gd name="connsiteY32" fmla="*/ 0 h 5262724"/>
              <a:gd name="connsiteX33" fmla="*/ 3291735 w 4534331"/>
              <a:gd name="connsiteY33" fmla="*/ 163268 h 5262724"/>
              <a:gd name="connsiteX34" fmla="*/ 4117066 w 4534331"/>
              <a:gd name="connsiteY34" fmla="*/ 218247 h 5262724"/>
              <a:gd name="connsiteX35" fmla="*/ 4488693 w 4534331"/>
              <a:gd name="connsiteY35"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7430 w 4534331"/>
              <a:gd name="connsiteY27" fmla="*/ 5169338 h 5262724"/>
              <a:gd name="connsiteX28" fmla="*/ 6848 w 4534331"/>
              <a:gd name="connsiteY28" fmla="*/ 5166190 h 5262724"/>
              <a:gd name="connsiteX29" fmla="*/ 11075 w 4534331"/>
              <a:gd name="connsiteY29" fmla="*/ 5096442 h 5262724"/>
              <a:gd name="connsiteX30" fmla="*/ 78405 w 4534331"/>
              <a:gd name="connsiteY30" fmla="*/ 3822170 h 5262724"/>
              <a:gd name="connsiteX31" fmla="*/ 300639 w 4534331"/>
              <a:gd name="connsiteY31" fmla="*/ 0 h 5262724"/>
              <a:gd name="connsiteX32" fmla="*/ 3291735 w 4534331"/>
              <a:gd name="connsiteY32" fmla="*/ 163268 h 5262724"/>
              <a:gd name="connsiteX33" fmla="*/ 4117066 w 4534331"/>
              <a:gd name="connsiteY33" fmla="*/ 218247 h 5262724"/>
              <a:gd name="connsiteX34" fmla="*/ 4488693 w 4534331"/>
              <a:gd name="connsiteY34"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7430 w 4534331"/>
              <a:gd name="connsiteY26" fmla="*/ 5169338 h 5262724"/>
              <a:gd name="connsiteX27" fmla="*/ 6848 w 4534331"/>
              <a:gd name="connsiteY27" fmla="*/ 5166190 h 5262724"/>
              <a:gd name="connsiteX28" fmla="*/ 11075 w 4534331"/>
              <a:gd name="connsiteY28" fmla="*/ 5096442 h 5262724"/>
              <a:gd name="connsiteX29" fmla="*/ 78405 w 4534331"/>
              <a:gd name="connsiteY29" fmla="*/ 3822170 h 5262724"/>
              <a:gd name="connsiteX30" fmla="*/ 300639 w 4534331"/>
              <a:gd name="connsiteY30" fmla="*/ 0 h 5262724"/>
              <a:gd name="connsiteX31" fmla="*/ 3291735 w 4534331"/>
              <a:gd name="connsiteY31" fmla="*/ 163268 h 5262724"/>
              <a:gd name="connsiteX32" fmla="*/ 4117066 w 4534331"/>
              <a:gd name="connsiteY32" fmla="*/ 218247 h 5262724"/>
              <a:gd name="connsiteX33" fmla="*/ 4488693 w 4534331"/>
              <a:gd name="connsiteY3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6848 w 4534331"/>
              <a:gd name="connsiteY26" fmla="*/ 5166190 h 5262724"/>
              <a:gd name="connsiteX27" fmla="*/ 11075 w 4534331"/>
              <a:gd name="connsiteY27" fmla="*/ 5096442 h 5262724"/>
              <a:gd name="connsiteX28" fmla="*/ 78405 w 4534331"/>
              <a:gd name="connsiteY28" fmla="*/ 3822170 h 5262724"/>
              <a:gd name="connsiteX29" fmla="*/ 300639 w 4534331"/>
              <a:gd name="connsiteY29" fmla="*/ 0 h 5262724"/>
              <a:gd name="connsiteX30" fmla="*/ 3291735 w 4534331"/>
              <a:gd name="connsiteY30" fmla="*/ 163268 h 5262724"/>
              <a:gd name="connsiteX31" fmla="*/ 4117066 w 4534331"/>
              <a:gd name="connsiteY31" fmla="*/ 218247 h 5262724"/>
              <a:gd name="connsiteX32" fmla="*/ 4488693 w 4534331"/>
              <a:gd name="connsiteY3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11075 w 4534331"/>
              <a:gd name="connsiteY26" fmla="*/ 5096442 h 5262724"/>
              <a:gd name="connsiteX27" fmla="*/ 78405 w 4534331"/>
              <a:gd name="connsiteY27" fmla="*/ 3822170 h 5262724"/>
              <a:gd name="connsiteX28" fmla="*/ 300639 w 4534331"/>
              <a:gd name="connsiteY28" fmla="*/ 0 h 5262724"/>
              <a:gd name="connsiteX29" fmla="*/ 3291735 w 4534331"/>
              <a:gd name="connsiteY29" fmla="*/ 163268 h 5262724"/>
              <a:gd name="connsiteX30" fmla="*/ 4117066 w 4534331"/>
              <a:gd name="connsiteY30" fmla="*/ 218247 h 5262724"/>
              <a:gd name="connsiteX31" fmla="*/ 4488693 w 4534331"/>
              <a:gd name="connsiteY3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11075 w 4534331"/>
              <a:gd name="connsiteY25" fmla="*/ 5096442 h 5262724"/>
              <a:gd name="connsiteX26" fmla="*/ 78405 w 4534331"/>
              <a:gd name="connsiteY26" fmla="*/ 3822170 h 5262724"/>
              <a:gd name="connsiteX27" fmla="*/ 300639 w 4534331"/>
              <a:gd name="connsiteY27" fmla="*/ 0 h 5262724"/>
              <a:gd name="connsiteX28" fmla="*/ 3291735 w 4534331"/>
              <a:gd name="connsiteY28" fmla="*/ 163268 h 5262724"/>
              <a:gd name="connsiteX29" fmla="*/ 4117066 w 4534331"/>
              <a:gd name="connsiteY29" fmla="*/ 218247 h 5262724"/>
              <a:gd name="connsiteX30" fmla="*/ 4488693 w 4534331"/>
              <a:gd name="connsiteY3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11075 w 4534331"/>
              <a:gd name="connsiteY24" fmla="*/ 5096442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6847 w 4534331"/>
              <a:gd name="connsiteY24" fmla="*/ 5049278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6914 w 4532552"/>
              <a:gd name="connsiteY0" fmla="*/ 238623 h 5262724"/>
              <a:gd name="connsiteX1" fmla="*/ 4514676 w 4532552"/>
              <a:gd name="connsiteY1" fmla="*/ 260377 h 5262724"/>
              <a:gd name="connsiteX2" fmla="*/ 4512910 w 4532552"/>
              <a:gd name="connsiteY2" fmla="*/ 292054 h 5262724"/>
              <a:gd name="connsiteX3" fmla="*/ 4515819 w 4532552"/>
              <a:gd name="connsiteY3" fmla="*/ 293767 h 5262724"/>
              <a:gd name="connsiteX4" fmla="*/ 4532177 w 4532552"/>
              <a:gd name="connsiteY4" fmla="*/ 325268 h 5262724"/>
              <a:gd name="connsiteX5" fmla="*/ 4510009 w 4532552"/>
              <a:gd name="connsiteY5" fmla="*/ 382780 h 5262724"/>
              <a:gd name="connsiteX6" fmla="*/ 4506536 w 4532552"/>
              <a:gd name="connsiteY6" fmla="*/ 406346 h 5262724"/>
              <a:gd name="connsiteX7" fmla="*/ 4501452 w 4532552"/>
              <a:gd name="connsiteY7" fmla="*/ 497471 h 5262724"/>
              <a:gd name="connsiteX8" fmla="*/ 4500805 w 4532552"/>
              <a:gd name="connsiteY8" fmla="*/ 543780 h 5262724"/>
              <a:gd name="connsiteX9" fmla="*/ 4497719 w 4532552"/>
              <a:gd name="connsiteY9" fmla="*/ 572177 h 5262724"/>
              <a:gd name="connsiteX10" fmla="*/ 4497052 w 4532552"/>
              <a:gd name="connsiteY10" fmla="*/ 576349 h 5262724"/>
              <a:gd name="connsiteX11" fmla="*/ 4484170 w 4532552"/>
              <a:gd name="connsiteY11" fmla="*/ 807322 h 5262724"/>
              <a:gd name="connsiteX12" fmla="*/ 4485876 w 4532552"/>
              <a:gd name="connsiteY12" fmla="*/ 812145 h 5262724"/>
              <a:gd name="connsiteX13" fmla="*/ 4483734 w 4532552"/>
              <a:gd name="connsiteY13" fmla="*/ 835920 h 5262724"/>
              <a:gd name="connsiteX14" fmla="*/ 4482140 w 4532552"/>
              <a:gd name="connsiteY14" fmla="*/ 843687 h 5262724"/>
              <a:gd name="connsiteX15" fmla="*/ 4475929 w 4532552"/>
              <a:gd name="connsiteY15" fmla="*/ 955057 h 5262724"/>
              <a:gd name="connsiteX16" fmla="*/ 4477997 w 4532552"/>
              <a:gd name="connsiteY16" fmla="*/ 955955 h 5262724"/>
              <a:gd name="connsiteX17" fmla="*/ 4482099 w 4532552"/>
              <a:gd name="connsiteY17" fmla="*/ 992052 h 5262724"/>
              <a:gd name="connsiteX18" fmla="*/ 4477321 w 4532552"/>
              <a:gd name="connsiteY18" fmla="*/ 1090349 h 5262724"/>
              <a:gd name="connsiteX19" fmla="*/ 4474967 w 4532552"/>
              <a:gd name="connsiteY19" fmla="*/ 1103658 h 5262724"/>
              <a:gd name="connsiteX20" fmla="*/ 4434615 w 4532552"/>
              <a:gd name="connsiteY20" fmla="*/ 1106892 h 5262724"/>
              <a:gd name="connsiteX21" fmla="*/ 845076 w 4532552"/>
              <a:gd name="connsiteY21" fmla="*/ 526104 h 5262724"/>
              <a:gd name="connsiteX22" fmla="*/ 53726 w 4532552"/>
              <a:gd name="connsiteY22" fmla="*/ 5262724 h 5262724"/>
              <a:gd name="connsiteX23" fmla="*/ 0 w 4532552"/>
              <a:gd name="connsiteY23" fmla="*/ 5133379 h 5262724"/>
              <a:gd name="connsiteX24" fmla="*/ 5068 w 4532552"/>
              <a:gd name="connsiteY24" fmla="*/ 5049278 h 5262724"/>
              <a:gd name="connsiteX25" fmla="*/ 76626 w 4532552"/>
              <a:gd name="connsiteY25" fmla="*/ 3822170 h 5262724"/>
              <a:gd name="connsiteX26" fmla="*/ 298860 w 4532552"/>
              <a:gd name="connsiteY26" fmla="*/ 0 h 5262724"/>
              <a:gd name="connsiteX27" fmla="*/ 3289956 w 4532552"/>
              <a:gd name="connsiteY27" fmla="*/ 163268 h 5262724"/>
              <a:gd name="connsiteX28" fmla="*/ 4115287 w 4532552"/>
              <a:gd name="connsiteY28" fmla="*/ 218247 h 5262724"/>
              <a:gd name="connsiteX29" fmla="*/ 4486914 w 4532552"/>
              <a:gd name="connsiteY29" fmla="*/ 238623 h 5262724"/>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76626 w 4532552"/>
              <a:gd name="connsiteY25" fmla="*/ 3822170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5372 w 4532552"/>
              <a:gd name="connsiteY20" fmla="*/ 1102807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0A91793-0277-492A-B660-A4552523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86505">
            <a:off x="1985843" y="-199894"/>
            <a:ext cx="444795" cy="151635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4AB576D-6365-43AE-BA89-60F933D6C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1232395" y="1203837"/>
            <a:ext cx="4099496" cy="5072884"/>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7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4 h 5515902"/>
              <a:gd name="connsiteX30" fmla="*/ 4355379 w 4457507"/>
              <a:gd name="connsiteY30" fmla="*/ 1981807 h 5515902"/>
              <a:gd name="connsiteX31" fmla="*/ 4362696 w 4457507"/>
              <a:gd name="connsiteY31" fmla="*/ 1931205 h 5515902"/>
              <a:gd name="connsiteX32" fmla="*/ 4366817 w 4457507"/>
              <a:gd name="connsiteY32" fmla="*/ 1920397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3 h 5515902"/>
              <a:gd name="connsiteX43" fmla="*/ 4359725 w 4457507"/>
              <a:gd name="connsiteY43" fmla="*/ 1546992 h 5515902"/>
              <a:gd name="connsiteX44" fmla="*/ 4359144 w 4457507"/>
              <a:gd name="connsiteY44" fmla="*/ 1543968 h 5515902"/>
              <a:gd name="connsiteX45" fmla="*/ 4360158 w 4457507"/>
              <a:gd name="connsiteY45" fmla="*/ 1532722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4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8 h 5515902"/>
              <a:gd name="connsiteX79" fmla="*/ 4350188 w 4457507"/>
              <a:gd name="connsiteY79" fmla="*/ 134972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chemeClr val="tx1"/>
          </a:solidFill>
          <a:ln>
            <a:noFill/>
          </a:ln>
          <a:effectLst>
            <a:outerShdw blurRad="76200" dir="138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99CE3E2D-5E48-4499-BC37-0CFFB6624E4E}"/>
              </a:ext>
            </a:extLst>
          </p:cNvPr>
          <p:cNvSpPr>
            <a:spLocks noGrp="1"/>
          </p:cNvSpPr>
          <p:nvPr>
            <p:ph idx="1"/>
          </p:nvPr>
        </p:nvSpPr>
        <p:spPr>
          <a:xfrm>
            <a:off x="6096000" y="1814286"/>
            <a:ext cx="5878286" cy="4053114"/>
          </a:xfrm>
        </p:spPr>
        <p:txBody>
          <a:bodyPr>
            <a:noAutofit/>
          </a:bodyPr>
          <a:lstStyle/>
          <a:p>
            <a:pPr marL="0" indent="0">
              <a:buNone/>
            </a:pPr>
            <a:r>
              <a:rPr lang="tr-TR" sz="2000" dirty="0"/>
              <a:t>Akıllı cep telefonları artık hayatımızın bir parçası konumunda. Ancak akıllı cep telefonlarını kullanmak için gözlere ihtiyacımız var. Telefon genel olarak Braille kabartmalı tuşlar ile üretildi ve gelen mesajları da yine Braille alfabesine çevirerek kullanıcıya sunma fırsatı da sağlıyor.</a:t>
            </a:r>
          </a:p>
        </p:txBody>
      </p:sp>
    </p:spTree>
    <p:extLst>
      <p:ext uri="{BB962C8B-B14F-4D97-AF65-F5344CB8AC3E}">
        <p14:creationId xmlns:p14="http://schemas.microsoft.com/office/powerpoint/2010/main" val="9347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869131-809F-4714-9B05-385CAF009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4206">
            <a:off x="491077" y="396217"/>
            <a:ext cx="6746664" cy="5325588"/>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34206">
            <a:off x="1312942" y="-198825"/>
            <a:ext cx="5107326" cy="6486819"/>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blipFill>
            <a:blip r:embed="rId2"/>
            <a:tile tx="0" ty="0" sx="100000" sy="100000" flip="none" algn="tl"/>
          </a:blipFill>
          <a:ln w="9525" cap="flat">
            <a:noFill/>
            <a:prstDash val="solid"/>
            <a:miter/>
          </a:ln>
        </p:spPr>
        <p:txBody>
          <a:bodyPr rtlCol="0" anchor="ctr"/>
          <a:lstStyle/>
          <a:p>
            <a:endParaRPr lang="en-US"/>
          </a:p>
        </p:txBody>
      </p:sp>
      <p:pic>
        <p:nvPicPr>
          <p:cNvPr id="5" name="Resim 4" descr="kişi, açık hava, poz içeren bir resim&#10;&#10;Açıklama otomatik olarak oluşturuldu">
            <a:extLst>
              <a:ext uri="{FF2B5EF4-FFF2-40B4-BE49-F238E27FC236}">
                <a16:creationId xmlns:a16="http://schemas.microsoft.com/office/drawing/2014/main" id="{E0BD2949-B249-473D-9332-9D5D029DA553}"/>
              </a:ext>
            </a:extLst>
          </p:cNvPr>
          <p:cNvPicPr>
            <a:picLocks noChangeAspect="1"/>
          </p:cNvPicPr>
          <p:nvPr/>
        </p:nvPicPr>
        <p:blipFill rotWithShape="1">
          <a:blip r:embed="rId3">
            <a:alphaModFix amt="84000"/>
            <a:extLst>
              <a:ext uri="{28A0092B-C50C-407E-A947-70E740481C1C}">
                <a14:useLocalDpi xmlns:a14="http://schemas.microsoft.com/office/drawing/2010/main" val="0"/>
              </a:ext>
            </a:extLst>
          </a:blip>
          <a:srcRect l="10861" r="2" b="2"/>
          <a:stretch/>
        </p:blipFill>
        <p:spPr>
          <a:xfrm rot="86286">
            <a:off x="449514" y="282459"/>
            <a:ext cx="6836474" cy="5541168"/>
          </a:xfrm>
          <a:custGeom>
            <a:avLst/>
            <a:gdLst/>
            <a:ahLst/>
            <a:cxnLst/>
            <a:rect l="l" t="t" r="r" b="b"/>
            <a:pathLst>
              <a:path w="5517787" h="4472333">
                <a:moveTo>
                  <a:pt x="5199334" y="0"/>
                </a:moveTo>
                <a:cubicBezTo>
                  <a:pt x="5209814" y="5031"/>
                  <a:pt x="5211549" y="6498"/>
                  <a:pt x="5218118" y="16022"/>
                </a:cubicBezTo>
                <a:lnTo>
                  <a:pt x="5221430" y="30155"/>
                </a:lnTo>
                <a:cubicBezTo>
                  <a:pt x="5233761" y="196710"/>
                  <a:pt x="5255167" y="487447"/>
                  <a:pt x="5281101" y="840236"/>
                </a:cubicBezTo>
                <a:lnTo>
                  <a:pt x="5282551" y="859969"/>
                </a:lnTo>
                <a:lnTo>
                  <a:pt x="5282562" y="859986"/>
                </a:lnTo>
                <a:lnTo>
                  <a:pt x="5517712" y="4061104"/>
                </a:lnTo>
                <a:cubicBezTo>
                  <a:pt x="5518872" y="4077535"/>
                  <a:pt x="5506545" y="4091821"/>
                  <a:pt x="5490120" y="4093069"/>
                </a:cubicBezTo>
                <a:cubicBezTo>
                  <a:pt x="4625183" y="4161596"/>
                  <a:pt x="1193739" y="4413665"/>
                  <a:pt x="328087" y="4472264"/>
                </a:cubicBezTo>
                <a:cubicBezTo>
                  <a:pt x="311684" y="4473376"/>
                  <a:pt x="297453" y="4461060"/>
                  <a:pt x="296206" y="4444668"/>
                </a:cubicBezTo>
                <a:lnTo>
                  <a:pt x="293235" y="4404230"/>
                </a:lnTo>
                <a:lnTo>
                  <a:pt x="293234" y="4404228"/>
                </a:lnTo>
                <a:lnTo>
                  <a:pt x="94" y="413698"/>
                </a:lnTo>
                <a:cubicBezTo>
                  <a:pt x="-893" y="399508"/>
                  <a:pt x="6013" y="387469"/>
                  <a:pt x="15568" y="386729"/>
                </a:cubicBezTo>
                <a:lnTo>
                  <a:pt x="804553" y="328772"/>
                </a:lnTo>
                <a:lnTo>
                  <a:pt x="829775" y="319650"/>
                </a:lnTo>
                <a:cubicBezTo>
                  <a:pt x="844253" y="318907"/>
                  <a:pt x="847789" y="323174"/>
                  <a:pt x="856796" y="324934"/>
                </a:cubicBezTo>
                <a:lnTo>
                  <a:pt x="1209795" y="299003"/>
                </a:lnTo>
                <a:lnTo>
                  <a:pt x="1256651" y="295561"/>
                </a:lnTo>
                <a:lnTo>
                  <a:pt x="1282256" y="285933"/>
                </a:lnTo>
                <a:cubicBezTo>
                  <a:pt x="1293236" y="291321"/>
                  <a:pt x="1300052" y="278709"/>
                  <a:pt x="1308365" y="275138"/>
                </a:cubicBezTo>
                <a:lnTo>
                  <a:pt x="1333870" y="269436"/>
                </a:lnTo>
                <a:lnTo>
                  <a:pt x="1353677" y="267388"/>
                </a:lnTo>
                <a:lnTo>
                  <a:pt x="1374856" y="271072"/>
                </a:lnTo>
                <a:cubicBezTo>
                  <a:pt x="1380699" y="271151"/>
                  <a:pt x="1381996" y="267795"/>
                  <a:pt x="1388735" y="267872"/>
                </a:cubicBezTo>
                <a:lnTo>
                  <a:pt x="1415290" y="271536"/>
                </a:lnTo>
                <a:lnTo>
                  <a:pt x="1453914" y="273870"/>
                </a:lnTo>
                <a:lnTo>
                  <a:pt x="1480645" y="277419"/>
                </a:lnTo>
                <a:lnTo>
                  <a:pt x="1485845" y="278725"/>
                </a:lnTo>
                <a:lnTo>
                  <a:pt x="1658122" y="266069"/>
                </a:lnTo>
                <a:lnTo>
                  <a:pt x="1670693" y="263259"/>
                </a:lnTo>
                <a:lnTo>
                  <a:pt x="1713706" y="261986"/>
                </a:lnTo>
                <a:lnTo>
                  <a:pt x="1719744" y="258972"/>
                </a:lnTo>
                <a:lnTo>
                  <a:pt x="1761849" y="258450"/>
                </a:lnTo>
                <a:cubicBezTo>
                  <a:pt x="1775704" y="257068"/>
                  <a:pt x="1799799" y="255872"/>
                  <a:pt x="1807616" y="252905"/>
                </a:cubicBezTo>
                <a:lnTo>
                  <a:pt x="1810616" y="246818"/>
                </a:lnTo>
                <a:lnTo>
                  <a:pt x="1820651" y="245565"/>
                </a:lnTo>
                <a:cubicBezTo>
                  <a:pt x="1821421" y="245959"/>
                  <a:pt x="1835914" y="244519"/>
                  <a:pt x="1836516" y="244513"/>
                </a:cubicBezTo>
                <a:lnTo>
                  <a:pt x="1872484" y="248027"/>
                </a:lnTo>
                <a:close/>
              </a:path>
            </a:pathLst>
          </a:custGeom>
        </p:spPr>
      </p:pic>
      <p:sp>
        <p:nvSpPr>
          <p:cNvPr id="2" name="Başlık 1">
            <a:extLst>
              <a:ext uri="{FF2B5EF4-FFF2-40B4-BE49-F238E27FC236}">
                <a16:creationId xmlns:a16="http://schemas.microsoft.com/office/drawing/2014/main" id="{593CB1E8-FF4B-4F47-A9F3-D53B2108A63B}"/>
              </a:ext>
            </a:extLst>
          </p:cNvPr>
          <p:cNvSpPr>
            <a:spLocks noGrp="1"/>
          </p:cNvSpPr>
          <p:nvPr>
            <p:ph type="title"/>
          </p:nvPr>
        </p:nvSpPr>
        <p:spPr>
          <a:xfrm>
            <a:off x="6521450" y="685800"/>
            <a:ext cx="4984750" cy="1897383"/>
          </a:xfrm>
        </p:spPr>
        <p:txBody>
          <a:bodyPr anchor="b">
            <a:normAutofit/>
          </a:bodyPr>
          <a:lstStyle/>
          <a:p>
            <a:r>
              <a:rPr lang="tr-TR" dirty="0" err="1"/>
              <a:t>Firefly</a:t>
            </a:r>
            <a:r>
              <a:rPr lang="tr-TR" dirty="0"/>
              <a:t> </a:t>
            </a:r>
            <a:r>
              <a:rPr lang="tr-TR" dirty="0" err="1"/>
              <a:t>Upsee</a:t>
            </a:r>
            <a:br>
              <a:rPr lang="tr-TR" dirty="0"/>
            </a:br>
            <a:endParaRPr lang="tr-TR" dirty="0"/>
          </a:p>
        </p:txBody>
      </p:sp>
      <p:sp>
        <p:nvSpPr>
          <p:cNvPr id="16" name="Freeform: Shape 15">
            <a:extLst>
              <a:ext uri="{FF2B5EF4-FFF2-40B4-BE49-F238E27FC236}">
                <a16:creationId xmlns:a16="http://schemas.microsoft.com/office/drawing/2014/main" id="{CEEA22ED-BC21-4C7E-844F-8AB35456E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557" y="4731440"/>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99CE3E2D-5E48-4499-BC37-0CFFB6624E4E}"/>
              </a:ext>
            </a:extLst>
          </p:cNvPr>
          <p:cNvSpPr>
            <a:spLocks noGrp="1"/>
          </p:cNvSpPr>
          <p:nvPr>
            <p:ph idx="1"/>
          </p:nvPr>
        </p:nvSpPr>
        <p:spPr>
          <a:xfrm>
            <a:off x="7352153" y="2191657"/>
            <a:ext cx="4839847" cy="3995673"/>
          </a:xfrm>
        </p:spPr>
        <p:txBody>
          <a:bodyPr>
            <a:normAutofit/>
          </a:bodyPr>
          <a:lstStyle/>
          <a:p>
            <a:pPr marL="0" indent="0">
              <a:buNone/>
            </a:pPr>
            <a:r>
              <a:rPr lang="tr-TR" sz="1800" dirty="0" err="1"/>
              <a:t>Serebral</a:t>
            </a:r>
            <a:r>
              <a:rPr lang="tr-TR" sz="1800" dirty="0"/>
              <a:t> </a:t>
            </a:r>
            <a:r>
              <a:rPr lang="tr-TR" sz="1800" dirty="0" err="1"/>
              <a:t>palsili</a:t>
            </a:r>
            <a:r>
              <a:rPr lang="tr-TR" sz="1800" dirty="0"/>
              <a:t> </a:t>
            </a:r>
            <a:r>
              <a:rPr lang="tr-TR" sz="1800" dirty="0" err="1"/>
              <a:t>çocuklaırn</a:t>
            </a:r>
            <a:r>
              <a:rPr lang="tr-TR" sz="1800" dirty="0"/>
              <a:t> ebeveynleri ile yürüyebilmesini sağlamak üzere işe koyulan </a:t>
            </a:r>
            <a:r>
              <a:rPr lang="tr-TR" sz="1800" dirty="0" err="1"/>
              <a:t>Debby</a:t>
            </a:r>
            <a:r>
              <a:rPr lang="tr-TR" sz="1800" dirty="0"/>
              <a:t> </a:t>
            </a:r>
            <a:r>
              <a:rPr lang="tr-TR" sz="1800" dirty="0" err="1"/>
              <a:t>Elnatan’ın</a:t>
            </a:r>
            <a:r>
              <a:rPr lang="tr-TR" sz="1800" dirty="0"/>
              <a:t> ortaya koyduğu bir icat olan </a:t>
            </a:r>
            <a:r>
              <a:rPr lang="tr-TR" sz="1800" dirty="0" err="1"/>
              <a:t>Firefly</a:t>
            </a:r>
            <a:r>
              <a:rPr lang="tr-TR" sz="1800" dirty="0"/>
              <a:t> </a:t>
            </a:r>
            <a:r>
              <a:rPr lang="tr-TR" sz="1800" dirty="0" err="1"/>
              <a:t>Upsee</a:t>
            </a:r>
            <a:r>
              <a:rPr lang="tr-TR" sz="1800" dirty="0"/>
              <a:t>, genel olarak bütün yürüme güçlüğü çeken çocuklarda kullanılabiliyor.</a:t>
            </a:r>
          </a:p>
        </p:txBody>
      </p:sp>
      <p:grpSp>
        <p:nvGrpSpPr>
          <p:cNvPr id="18" name="Group 17">
            <a:extLst>
              <a:ext uri="{FF2B5EF4-FFF2-40B4-BE49-F238E27FC236}">
                <a16:creationId xmlns:a16="http://schemas.microsoft.com/office/drawing/2014/main" id="{001DBD1F-8E52-43C2-A83A-4800C73D3C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25031631-88BB-4771-A661-4465025C7DE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D46EA35F-157C-4C42-AD22-A71CECD018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A8545A-5ED6-4596-8451-859896FA1F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9CB5F092-293F-440B-AFCC-4F26EB988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262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8388E5-7C49-49BF-B90A-CDE7D6A6D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93CB1E8-FF4B-4F47-A9F3-D53B2108A63B}"/>
              </a:ext>
            </a:extLst>
          </p:cNvPr>
          <p:cNvSpPr>
            <a:spLocks noGrp="1"/>
          </p:cNvSpPr>
          <p:nvPr>
            <p:ph type="title"/>
          </p:nvPr>
        </p:nvSpPr>
        <p:spPr>
          <a:xfrm>
            <a:off x="6096000" y="685800"/>
            <a:ext cx="5126816" cy="1905000"/>
          </a:xfrm>
        </p:spPr>
        <p:txBody>
          <a:bodyPr anchor="b">
            <a:normAutofit/>
          </a:bodyPr>
          <a:lstStyle/>
          <a:p>
            <a:r>
              <a:rPr lang="tr-TR" dirty="0"/>
              <a:t> </a:t>
            </a:r>
            <a:r>
              <a:rPr lang="tr-TR" dirty="0" err="1"/>
              <a:t>DynaVox</a:t>
            </a:r>
            <a:r>
              <a:rPr lang="tr-TR" dirty="0"/>
              <a:t> </a:t>
            </a:r>
            <a:r>
              <a:rPr lang="tr-TR" dirty="0" err="1"/>
              <a:t>EyeMax</a:t>
            </a:r>
            <a:br>
              <a:rPr lang="tr-TR" dirty="0"/>
            </a:br>
            <a:endParaRPr lang="tr-TR" dirty="0"/>
          </a:p>
        </p:txBody>
      </p:sp>
      <p:sp>
        <p:nvSpPr>
          <p:cNvPr id="12" name="Freeform: Shape 11">
            <a:extLst>
              <a:ext uri="{FF2B5EF4-FFF2-40B4-BE49-F238E27FC236}">
                <a16:creationId xmlns:a16="http://schemas.microsoft.com/office/drawing/2014/main" id="{61CF1429-F104-494D-9AC3-9CBB601ED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520205" y="282549"/>
            <a:ext cx="4804791" cy="5996172"/>
          </a:xfrm>
          <a:custGeom>
            <a:avLst/>
            <a:gdLst>
              <a:gd name="connsiteX0" fmla="*/ 4431251 w 5224396"/>
              <a:gd name="connsiteY0" fmla="*/ 0 h 6519822"/>
              <a:gd name="connsiteX1" fmla="*/ 4540700 w 5224396"/>
              <a:gd name="connsiteY1" fmla="*/ 1003920 h 6519822"/>
              <a:gd name="connsiteX2" fmla="*/ 5224396 w 5224396"/>
              <a:gd name="connsiteY2" fmla="*/ 1003920 h 6519822"/>
              <a:gd name="connsiteX3" fmla="*/ 5224396 w 5224396"/>
              <a:gd name="connsiteY3" fmla="*/ 6519822 h 6519822"/>
              <a:gd name="connsiteX4" fmla="*/ 766889 w 5224396"/>
              <a:gd name="connsiteY4" fmla="*/ 6519822 h 6519822"/>
              <a:gd name="connsiteX5" fmla="*/ 766889 w 5224396"/>
              <a:gd name="connsiteY5" fmla="*/ 5948076 h 6519822"/>
              <a:gd name="connsiteX6" fmla="*/ 597805 w 5224396"/>
              <a:gd name="connsiteY6" fmla="*/ 5966510 h 6519822"/>
              <a:gd name="connsiteX7" fmla="*/ 0 w 5224396"/>
              <a:gd name="connsiteY7" fmla="*/ 483098 h 65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F6A1761-21AB-4DE0-A28E-3776B0EE6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58242">
            <a:off x="797331" y="484048"/>
            <a:ext cx="4559211" cy="5812845"/>
          </a:xfrm>
          <a:custGeom>
            <a:avLst/>
            <a:gdLst>
              <a:gd name="connsiteX0" fmla="*/ 4188629 w 4957370"/>
              <a:gd name="connsiteY0" fmla="*/ 0 h 6320484"/>
              <a:gd name="connsiteX1" fmla="*/ 4218585 w 4957370"/>
              <a:gd name="connsiteY1" fmla="*/ 18617 h 6320484"/>
              <a:gd name="connsiteX2" fmla="*/ 4220262 w 4957370"/>
              <a:gd name="connsiteY2" fmla="*/ 50299 h 6320484"/>
              <a:gd name="connsiteX3" fmla="*/ 4223340 w 4957370"/>
              <a:gd name="connsiteY3" fmla="*/ 51687 h 6320484"/>
              <a:gd name="connsiteX4" fmla="*/ 4243015 w 4957370"/>
              <a:gd name="connsiteY4" fmla="*/ 81229 h 6320484"/>
              <a:gd name="connsiteX5" fmla="*/ 4227211 w 4957370"/>
              <a:gd name="connsiteY5" fmla="*/ 140805 h 6320484"/>
              <a:gd name="connsiteX6" fmla="*/ 4226312 w 4957370"/>
              <a:gd name="connsiteY6" fmla="*/ 164608 h 6320484"/>
              <a:gd name="connsiteX7" fmla="*/ 4231135 w 4957370"/>
              <a:gd name="connsiteY7" fmla="*/ 255748 h 6320484"/>
              <a:gd name="connsiteX8" fmla="*/ 4235510 w 4957370"/>
              <a:gd name="connsiteY8" fmla="*/ 301854 h 6320484"/>
              <a:gd name="connsiteX9" fmla="*/ 4235520 w 4957370"/>
              <a:gd name="connsiteY9" fmla="*/ 330419 h 6320484"/>
              <a:gd name="connsiteX10" fmla="*/ 4235310 w 4957370"/>
              <a:gd name="connsiteY10" fmla="*/ 334637 h 6320484"/>
              <a:gd name="connsiteX11" fmla="*/ 4247536 w 4957370"/>
              <a:gd name="connsiteY11" fmla="*/ 565646 h 6320484"/>
              <a:gd name="connsiteX12" fmla="*/ 4249754 w 4957370"/>
              <a:gd name="connsiteY12" fmla="*/ 570256 h 6320484"/>
              <a:gd name="connsiteX13" fmla="*/ 4250202 w 4957370"/>
              <a:gd name="connsiteY13" fmla="*/ 594123 h 6320484"/>
              <a:gd name="connsiteX14" fmla="*/ 4249459 w 4957370"/>
              <a:gd name="connsiteY14" fmla="*/ 602017 h 6320484"/>
              <a:gd name="connsiteX15" fmla="*/ 4255354 w 4957370"/>
              <a:gd name="connsiteY15" fmla="*/ 713404 h 6320484"/>
              <a:gd name="connsiteX16" fmla="*/ 4257508 w 4957370"/>
              <a:gd name="connsiteY16" fmla="*/ 714073 h 6320484"/>
              <a:gd name="connsiteX17" fmla="*/ 4265497 w 4957370"/>
              <a:gd name="connsiteY17" fmla="*/ 749513 h 6320484"/>
              <a:gd name="connsiteX18" fmla="*/ 4271401 w 4957370"/>
              <a:gd name="connsiteY18" fmla="*/ 847749 h 6320484"/>
              <a:gd name="connsiteX19" fmla="*/ 4277600 w 4957370"/>
              <a:gd name="connsiteY19" fmla="*/ 905577 h 6320484"/>
              <a:gd name="connsiteX20" fmla="*/ 4284143 w 4957370"/>
              <a:gd name="connsiteY20" fmla="*/ 926055 h 6320484"/>
              <a:gd name="connsiteX21" fmla="*/ 4290465 w 4957370"/>
              <a:gd name="connsiteY21" fmla="*/ 955655 h 6320484"/>
              <a:gd name="connsiteX22" fmla="*/ 4293246 w 4957370"/>
              <a:gd name="connsiteY22" fmla="*/ 982888 h 6320484"/>
              <a:gd name="connsiteX23" fmla="*/ 4298563 w 4957370"/>
              <a:gd name="connsiteY23" fmla="*/ 993803 h 6320484"/>
              <a:gd name="connsiteX24" fmla="*/ 4540105 w 4957370"/>
              <a:gd name="connsiteY24" fmla="*/ 1009893 h 6320484"/>
              <a:gd name="connsiteX25" fmla="*/ 4911733 w 4957370"/>
              <a:gd name="connsiteY25" fmla="*/ 1030269 h 6320484"/>
              <a:gd name="connsiteX26" fmla="*/ 4939495 w 4957370"/>
              <a:gd name="connsiteY26" fmla="*/ 1052023 h 6320484"/>
              <a:gd name="connsiteX27" fmla="*/ 4937728 w 4957370"/>
              <a:gd name="connsiteY27" fmla="*/ 1083700 h 6320484"/>
              <a:gd name="connsiteX28" fmla="*/ 4940638 w 4957370"/>
              <a:gd name="connsiteY28" fmla="*/ 1085413 h 6320484"/>
              <a:gd name="connsiteX29" fmla="*/ 4956995 w 4957370"/>
              <a:gd name="connsiteY29" fmla="*/ 1116915 h 6320484"/>
              <a:gd name="connsiteX30" fmla="*/ 4934827 w 4957370"/>
              <a:gd name="connsiteY30" fmla="*/ 1174426 h 6320484"/>
              <a:gd name="connsiteX31" fmla="*/ 4931354 w 4957370"/>
              <a:gd name="connsiteY31" fmla="*/ 1197992 h 6320484"/>
              <a:gd name="connsiteX32" fmla="*/ 4926270 w 4957370"/>
              <a:gd name="connsiteY32" fmla="*/ 1289117 h 6320484"/>
              <a:gd name="connsiteX33" fmla="*/ 4925623 w 4957370"/>
              <a:gd name="connsiteY33" fmla="*/ 1335426 h 6320484"/>
              <a:gd name="connsiteX34" fmla="*/ 4922537 w 4957370"/>
              <a:gd name="connsiteY34" fmla="*/ 1363823 h 6320484"/>
              <a:gd name="connsiteX35" fmla="*/ 4921871 w 4957370"/>
              <a:gd name="connsiteY35" fmla="*/ 1367995 h 6320484"/>
              <a:gd name="connsiteX36" fmla="*/ 4908988 w 4957370"/>
              <a:gd name="connsiteY36" fmla="*/ 1598968 h 6320484"/>
              <a:gd name="connsiteX37" fmla="*/ 4910694 w 4957370"/>
              <a:gd name="connsiteY37" fmla="*/ 1603791 h 6320484"/>
              <a:gd name="connsiteX38" fmla="*/ 4908552 w 4957370"/>
              <a:gd name="connsiteY38" fmla="*/ 1627566 h 6320484"/>
              <a:gd name="connsiteX39" fmla="*/ 4906959 w 4957370"/>
              <a:gd name="connsiteY39" fmla="*/ 1635333 h 6320484"/>
              <a:gd name="connsiteX40" fmla="*/ 4900747 w 4957370"/>
              <a:gd name="connsiteY40" fmla="*/ 1746703 h 6320484"/>
              <a:gd name="connsiteX41" fmla="*/ 4902815 w 4957370"/>
              <a:gd name="connsiteY41" fmla="*/ 1747601 h 6320484"/>
              <a:gd name="connsiteX42" fmla="*/ 4906917 w 4957370"/>
              <a:gd name="connsiteY42" fmla="*/ 1783698 h 6320484"/>
              <a:gd name="connsiteX43" fmla="*/ 4902139 w 4957370"/>
              <a:gd name="connsiteY43" fmla="*/ 1881995 h 6320484"/>
              <a:gd name="connsiteX44" fmla="*/ 4902035 w 4957370"/>
              <a:gd name="connsiteY44" fmla="*/ 1940154 h 6320484"/>
              <a:gd name="connsiteX45" fmla="*/ 4906319 w 4957370"/>
              <a:gd name="connsiteY45" fmla="*/ 1961221 h 6320484"/>
              <a:gd name="connsiteX46" fmla="*/ 4909396 w 4957370"/>
              <a:gd name="connsiteY46" fmla="*/ 1991332 h 6320484"/>
              <a:gd name="connsiteX47" fmla="*/ 4918176 w 4957370"/>
              <a:gd name="connsiteY47" fmla="*/ 2043680 h 6320484"/>
              <a:gd name="connsiteX48" fmla="*/ 4920444 w 4957370"/>
              <a:gd name="connsiteY48" fmla="*/ 2093780 h 6320484"/>
              <a:gd name="connsiteX49" fmla="*/ 4919568 w 4957370"/>
              <a:gd name="connsiteY49" fmla="*/ 2127331 h 6320484"/>
              <a:gd name="connsiteX50" fmla="*/ 4919107 w 4957370"/>
              <a:gd name="connsiteY50" fmla="*/ 2132180 h 6320484"/>
              <a:gd name="connsiteX51" fmla="*/ 4910026 w 4957370"/>
              <a:gd name="connsiteY51" fmla="*/ 2171984 h 6320484"/>
              <a:gd name="connsiteX52" fmla="*/ 4913276 w 4957370"/>
              <a:gd name="connsiteY52" fmla="*/ 2175920 h 6320484"/>
              <a:gd name="connsiteX53" fmla="*/ 4916106 w 4957370"/>
              <a:gd name="connsiteY53" fmla="*/ 2188707 h 6320484"/>
              <a:gd name="connsiteX54" fmla="*/ 4911385 w 4957370"/>
              <a:gd name="connsiteY54" fmla="*/ 2199268 h 6320484"/>
              <a:gd name="connsiteX55" fmla="*/ 4901244 w 4957370"/>
              <a:gd name="connsiteY55" fmla="*/ 2249378 h 6320484"/>
              <a:gd name="connsiteX56" fmla="*/ 4890393 w 4957370"/>
              <a:gd name="connsiteY56" fmla="*/ 2322907 h 6320484"/>
              <a:gd name="connsiteX57" fmla="*/ 4885532 w 4957370"/>
              <a:gd name="connsiteY57" fmla="*/ 2333841 h 6320484"/>
              <a:gd name="connsiteX58" fmla="*/ 4871165 w 4957370"/>
              <a:gd name="connsiteY58" fmla="*/ 2405746 h 6320484"/>
              <a:gd name="connsiteX59" fmla="*/ 4867465 w 4957370"/>
              <a:gd name="connsiteY59" fmla="*/ 2443689 h 6320484"/>
              <a:gd name="connsiteX60" fmla="*/ 4871110 w 4957370"/>
              <a:gd name="connsiteY60" fmla="*/ 2448134 h 6320484"/>
              <a:gd name="connsiteX61" fmla="*/ 4869467 w 4957370"/>
              <a:gd name="connsiteY61" fmla="*/ 2459306 h 6320484"/>
              <a:gd name="connsiteX62" fmla="*/ 4869877 w 4957370"/>
              <a:gd name="connsiteY62" fmla="*/ 2462358 h 6320484"/>
              <a:gd name="connsiteX63" fmla="*/ 4871382 w 4957370"/>
              <a:gd name="connsiteY63" fmla="*/ 2479770 h 6320484"/>
              <a:gd name="connsiteX64" fmla="*/ 4859960 w 4957370"/>
              <a:gd name="connsiteY64" fmla="*/ 2514583 h 6320484"/>
              <a:gd name="connsiteX65" fmla="*/ 4857909 w 4957370"/>
              <a:gd name="connsiteY65" fmla="*/ 2514709 h 6320484"/>
              <a:gd name="connsiteX66" fmla="*/ 4849446 w 4957370"/>
              <a:gd name="connsiteY66" fmla="*/ 2666439 h 6320484"/>
              <a:gd name="connsiteX67" fmla="*/ 4858101 w 4957370"/>
              <a:gd name="connsiteY67" fmla="*/ 2690544 h 6320484"/>
              <a:gd name="connsiteX68" fmla="*/ 4860369 w 4957370"/>
              <a:gd name="connsiteY68" fmla="*/ 2740646 h 6320484"/>
              <a:gd name="connsiteX69" fmla="*/ 4859492 w 4957370"/>
              <a:gd name="connsiteY69" fmla="*/ 2774197 h 6320484"/>
              <a:gd name="connsiteX70" fmla="*/ 4859032 w 4957370"/>
              <a:gd name="connsiteY70" fmla="*/ 2779045 h 6320484"/>
              <a:gd name="connsiteX71" fmla="*/ 4849950 w 4957370"/>
              <a:gd name="connsiteY71" fmla="*/ 2818850 h 6320484"/>
              <a:gd name="connsiteX72" fmla="*/ 4853201 w 4957370"/>
              <a:gd name="connsiteY72" fmla="*/ 2822786 h 6320484"/>
              <a:gd name="connsiteX73" fmla="*/ 4856030 w 4957370"/>
              <a:gd name="connsiteY73" fmla="*/ 2835573 h 6320484"/>
              <a:gd name="connsiteX74" fmla="*/ 4851309 w 4957370"/>
              <a:gd name="connsiteY74" fmla="*/ 2846133 h 6320484"/>
              <a:gd name="connsiteX75" fmla="*/ 4841168 w 4957370"/>
              <a:gd name="connsiteY75" fmla="*/ 2896246 h 6320484"/>
              <a:gd name="connsiteX76" fmla="*/ 4833868 w 4957370"/>
              <a:gd name="connsiteY76" fmla="*/ 2945711 h 6320484"/>
              <a:gd name="connsiteX77" fmla="*/ 4778020 w 4957370"/>
              <a:gd name="connsiteY77" fmla="*/ 3999577 h 6320484"/>
              <a:gd name="connsiteX78" fmla="*/ 4765288 w 4957370"/>
              <a:gd name="connsiteY78" fmla="*/ 4252632 h 6320484"/>
              <a:gd name="connsiteX79" fmla="*/ 4754250 w 4957370"/>
              <a:gd name="connsiteY79" fmla="*/ 4414955 h 6320484"/>
              <a:gd name="connsiteX80" fmla="*/ 4663870 w 4957370"/>
              <a:gd name="connsiteY80" fmla="*/ 6050064 h 6320484"/>
              <a:gd name="connsiteX81" fmla="*/ 4669145 w 4957370"/>
              <a:gd name="connsiteY81" fmla="*/ 6086684 h 6320484"/>
              <a:gd name="connsiteX82" fmla="*/ 4672665 w 4957370"/>
              <a:gd name="connsiteY82" fmla="*/ 6121067 h 6320484"/>
              <a:gd name="connsiteX83" fmla="*/ 4675485 w 4957370"/>
              <a:gd name="connsiteY83" fmla="*/ 6221142 h 6320484"/>
              <a:gd name="connsiteX84" fmla="*/ 4657006 w 4957370"/>
              <a:gd name="connsiteY84" fmla="*/ 6255466 h 6320484"/>
              <a:gd name="connsiteX85" fmla="*/ 4652373 w 4957370"/>
              <a:gd name="connsiteY85" fmla="*/ 6258160 h 6320484"/>
              <a:gd name="connsiteX86" fmla="*/ 4648931 w 4957370"/>
              <a:gd name="connsiteY86" fmla="*/ 6320461 h 6320484"/>
              <a:gd name="connsiteX87" fmla="*/ 732080 w 4957370"/>
              <a:gd name="connsiteY87" fmla="*/ 6068362 h 6320484"/>
              <a:gd name="connsiteX88" fmla="*/ 423039 w 4957370"/>
              <a:gd name="connsiteY88" fmla="*/ 6051307 h 6320484"/>
              <a:gd name="connsiteX89" fmla="*/ 427345 w 4957370"/>
              <a:gd name="connsiteY89" fmla="*/ 6011137 h 6320484"/>
              <a:gd name="connsiteX90" fmla="*/ 431547 w 4957370"/>
              <a:gd name="connsiteY90" fmla="*/ 6004548 h 6320484"/>
              <a:gd name="connsiteX91" fmla="*/ 431815 w 4957370"/>
              <a:gd name="connsiteY91" fmla="*/ 6001808 h 6320484"/>
              <a:gd name="connsiteX92" fmla="*/ 432084 w 4957370"/>
              <a:gd name="connsiteY92" fmla="*/ 5999067 h 6320484"/>
              <a:gd name="connsiteX93" fmla="*/ 432619 w 4957370"/>
              <a:gd name="connsiteY93" fmla="*/ 5993584 h 6320484"/>
              <a:gd name="connsiteX94" fmla="*/ 432305 w 4957370"/>
              <a:gd name="connsiteY94" fmla="*/ 5987694 h 6320484"/>
              <a:gd name="connsiteX95" fmla="*/ 431724 w 4957370"/>
              <a:gd name="connsiteY95" fmla="*/ 5984546 h 6320484"/>
              <a:gd name="connsiteX96" fmla="*/ 431991 w 4957370"/>
              <a:gd name="connsiteY96" fmla="*/ 5981803 h 6320484"/>
              <a:gd name="connsiteX97" fmla="*/ 431677 w 4957370"/>
              <a:gd name="connsiteY97" fmla="*/ 5975914 h 6320484"/>
              <a:gd name="connsiteX98" fmla="*/ 431096 w 4957370"/>
              <a:gd name="connsiteY98" fmla="*/ 5972765 h 6320484"/>
              <a:gd name="connsiteX99" fmla="*/ 430469 w 4957370"/>
              <a:gd name="connsiteY99" fmla="*/ 5960984 h 6320484"/>
              <a:gd name="connsiteX100" fmla="*/ 429887 w 4957370"/>
              <a:gd name="connsiteY100" fmla="*/ 5957836 h 6320484"/>
              <a:gd name="connsiteX101" fmla="*/ 430154 w 4957370"/>
              <a:gd name="connsiteY101" fmla="*/ 5955094 h 6320484"/>
              <a:gd name="connsiteX102" fmla="*/ 428725 w 4957370"/>
              <a:gd name="connsiteY102" fmla="*/ 5951537 h 6320484"/>
              <a:gd name="connsiteX103" fmla="*/ 434114 w 4957370"/>
              <a:gd name="connsiteY103" fmla="*/ 5888089 h 6320484"/>
              <a:gd name="connsiteX104" fmla="*/ 456311 w 4957370"/>
              <a:gd name="connsiteY104" fmla="*/ 5468000 h 6320484"/>
              <a:gd name="connsiteX105" fmla="*/ 270548 w 4957370"/>
              <a:gd name="connsiteY105" fmla="*/ 5477940 h 6320484"/>
              <a:gd name="connsiteX106" fmla="*/ 270475 w 4957370"/>
              <a:gd name="connsiteY106" fmla="*/ 5437540 h 6320484"/>
              <a:gd name="connsiteX107" fmla="*/ 273938 w 4957370"/>
              <a:gd name="connsiteY107" fmla="*/ 5430534 h 6320484"/>
              <a:gd name="connsiteX108" fmla="*/ 273907 w 4957370"/>
              <a:gd name="connsiteY108" fmla="*/ 5427782 h 6320484"/>
              <a:gd name="connsiteX109" fmla="*/ 273878 w 4957370"/>
              <a:gd name="connsiteY109" fmla="*/ 5425027 h 6320484"/>
              <a:gd name="connsiteX110" fmla="*/ 273815 w 4957370"/>
              <a:gd name="connsiteY110" fmla="*/ 5419519 h 6320484"/>
              <a:gd name="connsiteX111" fmla="*/ 272865 w 4957370"/>
              <a:gd name="connsiteY111" fmla="*/ 5413698 h 6320484"/>
              <a:gd name="connsiteX112" fmla="*/ 271945 w 4957370"/>
              <a:gd name="connsiteY112" fmla="*/ 5410631 h 6320484"/>
              <a:gd name="connsiteX113" fmla="*/ 271914 w 4957370"/>
              <a:gd name="connsiteY113" fmla="*/ 5407876 h 6320484"/>
              <a:gd name="connsiteX114" fmla="*/ 270963 w 4957370"/>
              <a:gd name="connsiteY114" fmla="*/ 5402055 h 6320484"/>
              <a:gd name="connsiteX115" fmla="*/ 270045 w 4957370"/>
              <a:gd name="connsiteY115" fmla="*/ 5398988 h 6320484"/>
              <a:gd name="connsiteX116" fmla="*/ 268144 w 4957370"/>
              <a:gd name="connsiteY116" fmla="*/ 5387344 h 6320484"/>
              <a:gd name="connsiteX117" fmla="*/ 267225 w 4957370"/>
              <a:gd name="connsiteY117" fmla="*/ 5384278 h 6320484"/>
              <a:gd name="connsiteX118" fmla="*/ 267193 w 4957370"/>
              <a:gd name="connsiteY118" fmla="*/ 5381523 h 6320484"/>
              <a:gd name="connsiteX119" fmla="*/ 265387 w 4957370"/>
              <a:gd name="connsiteY119" fmla="*/ 5378142 h 6320484"/>
              <a:gd name="connsiteX120" fmla="*/ 263868 w 4957370"/>
              <a:gd name="connsiteY120" fmla="*/ 5314483 h 6320484"/>
              <a:gd name="connsiteX121" fmla="*/ 192698 w 4957370"/>
              <a:gd name="connsiteY121" fmla="*/ 4040419 h 6320484"/>
              <a:gd name="connsiteX122" fmla="*/ 0 w 4957370"/>
              <a:gd name="connsiteY122" fmla="*/ 208389 h 6320484"/>
              <a:gd name="connsiteX123" fmla="*/ 2990554 w 4957370"/>
              <a:gd name="connsiteY123" fmla="*/ 54813 h 6320484"/>
              <a:gd name="connsiteX124" fmla="*/ 3816982 w 4957370"/>
              <a:gd name="connsiteY124" fmla="*/ 2002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metin, duvar, kişi, iç mekan içeren bir resim&#10;&#10;Açıklama otomatik olarak oluşturuldu">
            <a:extLst>
              <a:ext uri="{FF2B5EF4-FFF2-40B4-BE49-F238E27FC236}">
                <a16:creationId xmlns:a16="http://schemas.microsoft.com/office/drawing/2014/main" id="{A45220D4-4745-4F04-A27D-9FD08F77F56D}"/>
              </a:ext>
            </a:extLst>
          </p:cNvPr>
          <p:cNvPicPr>
            <a:picLocks noChangeAspect="1"/>
          </p:cNvPicPr>
          <p:nvPr/>
        </p:nvPicPr>
        <p:blipFill rotWithShape="1">
          <a:blip r:embed="rId3">
            <a:alphaModFix amt="83000"/>
            <a:extLst>
              <a:ext uri="{28A0092B-C50C-407E-A947-70E740481C1C}">
                <a14:useLocalDpi xmlns:a14="http://schemas.microsoft.com/office/drawing/2010/main" val="0"/>
              </a:ext>
            </a:extLst>
          </a:blip>
          <a:srcRect l="27685" r="13686"/>
          <a:stretch/>
        </p:blipFill>
        <p:spPr>
          <a:xfrm rot="21358242">
            <a:off x="796624" y="485640"/>
            <a:ext cx="4559211" cy="5812845"/>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p:spPr>
      </p:pic>
      <p:sp>
        <p:nvSpPr>
          <p:cNvPr id="16" name="Freeform: Shape 15">
            <a:extLst>
              <a:ext uri="{FF2B5EF4-FFF2-40B4-BE49-F238E27FC236}">
                <a16:creationId xmlns:a16="http://schemas.microsoft.com/office/drawing/2014/main" id="{D70EE2C1-1650-4F94-B141-E57DC2EBB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84931">
            <a:off x="741094" y="481082"/>
            <a:ext cx="4167630" cy="4858042"/>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374006 w 4534331"/>
              <a:gd name="connsiteY20" fmla="*/ 1313892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855 w 4534331"/>
              <a:gd name="connsiteY21" fmla="*/ 534277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638 w 4534331"/>
              <a:gd name="connsiteY32" fmla="*/ 5184267 h 5262724"/>
              <a:gd name="connsiteX33" fmla="*/ 8057 w 4534331"/>
              <a:gd name="connsiteY33" fmla="*/ 5181119 h 5262724"/>
              <a:gd name="connsiteX34" fmla="*/ 7430 w 4534331"/>
              <a:gd name="connsiteY34" fmla="*/ 5169338 h 5262724"/>
              <a:gd name="connsiteX35" fmla="*/ 6848 w 4534331"/>
              <a:gd name="connsiteY35" fmla="*/ 5166190 h 5262724"/>
              <a:gd name="connsiteX36" fmla="*/ 7115 w 4534331"/>
              <a:gd name="connsiteY36" fmla="*/ 5163448 h 5262724"/>
              <a:gd name="connsiteX37" fmla="*/ 5686 w 4534331"/>
              <a:gd name="connsiteY37" fmla="*/ 5159891 h 5262724"/>
              <a:gd name="connsiteX38" fmla="*/ 11075 w 4534331"/>
              <a:gd name="connsiteY38" fmla="*/ 5096442 h 5262724"/>
              <a:gd name="connsiteX39" fmla="*/ 78405 w 4534331"/>
              <a:gd name="connsiteY39" fmla="*/ 3822170 h 5262724"/>
              <a:gd name="connsiteX40" fmla="*/ 300639 w 4534331"/>
              <a:gd name="connsiteY40" fmla="*/ 0 h 5262724"/>
              <a:gd name="connsiteX41" fmla="*/ 3291735 w 4534331"/>
              <a:gd name="connsiteY41" fmla="*/ 163268 h 5262724"/>
              <a:gd name="connsiteX42" fmla="*/ 4117066 w 4534331"/>
              <a:gd name="connsiteY42" fmla="*/ 218247 h 5262724"/>
              <a:gd name="connsiteX43" fmla="*/ 4488693 w 4534331"/>
              <a:gd name="connsiteY4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057 w 4534331"/>
              <a:gd name="connsiteY32" fmla="*/ 5181119 h 5262724"/>
              <a:gd name="connsiteX33" fmla="*/ 7430 w 4534331"/>
              <a:gd name="connsiteY33" fmla="*/ 5169338 h 5262724"/>
              <a:gd name="connsiteX34" fmla="*/ 6848 w 4534331"/>
              <a:gd name="connsiteY34" fmla="*/ 5166190 h 5262724"/>
              <a:gd name="connsiteX35" fmla="*/ 7115 w 4534331"/>
              <a:gd name="connsiteY35" fmla="*/ 5163448 h 5262724"/>
              <a:gd name="connsiteX36" fmla="*/ 5686 w 4534331"/>
              <a:gd name="connsiteY36" fmla="*/ 5159891 h 5262724"/>
              <a:gd name="connsiteX37" fmla="*/ 11075 w 4534331"/>
              <a:gd name="connsiteY37" fmla="*/ 5096442 h 5262724"/>
              <a:gd name="connsiteX38" fmla="*/ 78405 w 4534331"/>
              <a:gd name="connsiteY38" fmla="*/ 3822170 h 5262724"/>
              <a:gd name="connsiteX39" fmla="*/ 300639 w 4534331"/>
              <a:gd name="connsiteY39" fmla="*/ 0 h 5262724"/>
              <a:gd name="connsiteX40" fmla="*/ 3291735 w 4534331"/>
              <a:gd name="connsiteY40" fmla="*/ 163268 h 5262724"/>
              <a:gd name="connsiteX41" fmla="*/ 4117066 w 4534331"/>
              <a:gd name="connsiteY41" fmla="*/ 218247 h 5262724"/>
              <a:gd name="connsiteX42" fmla="*/ 4488693 w 4534331"/>
              <a:gd name="connsiteY4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5686 w 4534331"/>
              <a:gd name="connsiteY35" fmla="*/ 5159891 h 5262724"/>
              <a:gd name="connsiteX36" fmla="*/ 11075 w 4534331"/>
              <a:gd name="connsiteY36" fmla="*/ 5096442 h 5262724"/>
              <a:gd name="connsiteX37" fmla="*/ 78405 w 4534331"/>
              <a:gd name="connsiteY37" fmla="*/ 3822170 h 5262724"/>
              <a:gd name="connsiteX38" fmla="*/ 300639 w 4534331"/>
              <a:gd name="connsiteY38" fmla="*/ 0 h 5262724"/>
              <a:gd name="connsiteX39" fmla="*/ 3291735 w 4534331"/>
              <a:gd name="connsiteY39" fmla="*/ 163268 h 5262724"/>
              <a:gd name="connsiteX40" fmla="*/ 4117066 w 4534331"/>
              <a:gd name="connsiteY40" fmla="*/ 218247 h 5262724"/>
              <a:gd name="connsiteX41" fmla="*/ 4488693 w 4534331"/>
              <a:gd name="connsiteY4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11075 w 4534331"/>
              <a:gd name="connsiteY35" fmla="*/ 5096442 h 5262724"/>
              <a:gd name="connsiteX36" fmla="*/ 78405 w 4534331"/>
              <a:gd name="connsiteY36" fmla="*/ 3822170 h 5262724"/>
              <a:gd name="connsiteX37" fmla="*/ 300639 w 4534331"/>
              <a:gd name="connsiteY37" fmla="*/ 0 h 5262724"/>
              <a:gd name="connsiteX38" fmla="*/ 3291735 w 4534331"/>
              <a:gd name="connsiteY38" fmla="*/ 163268 h 5262724"/>
              <a:gd name="connsiteX39" fmla="*/ 4117066 w 4534331"/>
              <a:gd name="connsiteY39" fmla="*/ 218247 h 5262724"/>
              <a:gd name="connsiteX40" fmla="*/ 4488693 w 4534331"/>
              <a:gd name="connsiteY4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11075 w 4534331"/>
              <a:gd name="connsiteY34" fmla="*/ 5096442 h 5262724"/>
              <a:gd name="connsiteX35" fmla="*/ 78405 w 4534331"/>
              <a:gd name="connsiteY35" fmla="*/ 3822170 h 5262724"/>
              <a:gd name="connsiteX36" fmla="*/ 300639 w 4534331"/>
              <a:gd name="connsiteY36" fmla="*/ 0 h 5262724"/>
              <a:gd name="connsiteX37" fmla="*/ 3291735 w 4534331"/>
              <a:gd name="connsiteY37" fmla="*/ 163268 h 5262724"/>
              <a:gd name="connsiteX38" fmla="*/ 4117066 w 4534331"/>
              <a:gd name="connsiteY38" fmla="*/ 218247 h 5262724"/>
              <a:gd name="connsiteX39" fmla="*/ 4488693 w 4534331"/>
              <a:gd name="connsiteY3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7430 w 4534331"/>
              <a:gd name="connsiteY31" fmla="*/ 5169338 h 5262724"/>
              <a:gd name="connsiteX32" fmla="*/ 6848 w 4534331"/>
              <a:gd name="connsiteY32" fmla="*/ 5166190 h 5262724"/>
              <a:gd name="connsiteX33" fmla="*/ 11075 w 4534331"/>
              <a:gd name="connsiteY33" fmla="*/ 5096442 h 5262724"/>
              <a:gd name="connsiteX34" fmla="*/ 78405 w 4534331"/>
              <a:gd name="connsiteY34" fmla="*/ 3822170 h 5262724"/>
              <a:gd name="connsiteX35" fmla="*/ 300639 w 4534331"/>
              <a:gd name="connsiteY35" fmla="*/ 0 h 5262724"/>
              <a:gd name="connsiteX36" fmla="*/ 3291735 w 4534331"/>
              <a:gd name="connsiteY36" fmla="*/ 163268 h 5262724"/>
              <a:gd name="connsiteX37" fmla="*/ 4117066 w 4534331"/>
              <a:gd name="connsiteY37" fmla="*/ 218247 h 5262724"/>
              <a:gd name="connsiteX38" fmla="*/ 4488693 w 4534331"/>
              <a:gd name="connsiteY38"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7430 w 4534331"/>
              <a:gd name="connsiteY30" fmla="*/ 5169338 h 5262724"/>
              <a:gd name="connsiteX31" fmla="*/ 6848 w 4534331"/>
              <a:gd name="connsiteY31" fmla="*/ 5166190 h 5262724"/>
              <a:gd name="connsiteX32" fmla="*/ 11075 w 4534331"/>
              <a:gd name="connsiteY32" fmla="*/ 5096442 h 5262724"/>
              <a:gd name="connsiteX33" fmla="*/ 78405 w 4534331"/>
              <a:gd name="connsiteY33" fmla="*/ 3822170 h 5262724"/>
              <a:gd name="connsiteX34" fmla="*/ 300639 w 4534331"/>
              <a:gd name="connsiteY34" fmla="*/ 0 h 5262724"/>
              <a:gd name="connsiteX35" fmla="*/ 3291735 w 4534331"/>
              <a:gd name="connsiteY35" fmla="*/ 163268 h 5262724"/>
              <a:gd name="connsiteX36" fmla="*/ 4117066 w 4534331"/>
              <a:gd name="connsiteY36" fmla="*/ 218247 h 5262724"/>
              <a:gd name="connsiteX37" fmla="*/ 4488693 w 4534331"/>
              <a:gd name="connsiteY37"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7430 w 4534331"/>
              <a:gd name="connsiteY29" fmla="*/ 5169338 h 5262724"/>
              <a:gd name="connsiteX30" fmla="*/ 6848 w 4534331"/>
              <a:gd name="connsiteY30" fmla="*/ 5166190 h 5262724"/>
              <a:gd name="connsiteX31" fmla="*/ 11075 w 4534331"/>
              <a:gd name="connsiteY31" fmla="*/ 5096442 h 5262724"/>
              <a:gd name="connsiteX32" fmla="*/ 78405 w 4534331"/>
              <a:gd name="connsiteY32" fmla="*/ 3822170 h 5262724"/>
              <a:gd name="connsiteX33" fmla="*/ 300639 w 4534331"/>
              <a:gd name="connsiteY33" fmla="*/ 0 h 5262724"/>
              <a:gd name="connsiteX34" fmla="*/ 3291735 w 4534331"/>
              <a:gd name="connsiteY34" fmla="*/ 163268 h 5262724"/>
              <a:gd name="connsiteX35" fmla="*/ 4117066 w 4534331"/>
              <a:gd name="connsiteY35" fmla="*/ 218247 h 5262724"/>
              <a:gd name="connsiteX36" fmla="*/ 4488693 w 4534331"/>
              <a:gd name="connsiteY36"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7430 w 4534331"/>
              <a:gd name="connsiteY28" fmla="*/ 5169338 h 5262724"/>
              <a:gd name="connsiteX29" fmla="*/ 6848 w 4534331"/>
              <a:gd name="connsiteY29" fmla="*/ 5166190 h 5262724"/>
              <a:gd name="connsiteX30" fmla="*/ 11075 w 4534331"/>
              <a:gd name="connsiteY30" fmla="*/ 5096442 h 5262724"/>
              <a:gd name="connsiteX31" fmla="*/ 78405 w 4534331"/>
              <a:gd name="connsiteY31" fmla="*/ 3822170 h 5262724"/>
              <a:gd name="connsiteX32" fmla="*/ 300639 w 4534331"/>
              <a:gd name="connsiteY32" fmla="*/ 0 h 5262724"/>
              <a:gd name="connsiteX33" fmla="*/ 3291735 w 4534331"/>
              <a:gd name="connsiteY33" fmla="*/ 163268 h 5262724"/>
              <a:gd name="connsiteX34" fmla="*/ 4117066 w 4534331"/>
              <a:gd name="connsiteY34" fmla="*/ 218247 h 5262724"/>
              <a:gd name="connsiteX35" fmla="*/ 4488693 w 4534331"/>
              <a:gd name="connsiteY35"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7430 w 4534331"/>
              <a:gd name="connsiteY27" fmla="*/ 5169338 h 5262724"/>
              <a:gd name="connsiteX28" fmla="*/ 6848 w 4534331"/>
              <a:gd name="connsiteY28" fmla="*/ 5166190 h 5262724"/>
              <a:gd name="connsiteX29" fmla="*/ 11075 w 4534331"/>
              <a:gd name="connsiteY29" fmla="*/ 5096442 h 5262724"/>
              <a:gd name="connsiteX30" fmla="*/ 78405 w 4534331"/>
              <a:gd name="connsiteY30" fmla="*/ 3822170 h 5262724"/>
              <a:gd name="connsiteX31" fmla="*/ 300639 w 4534331"/>
              <a:gd name="connsiteY31" fmla="*/ 0 h 5262724"/>
              <a:gd name="connsiteX32" fmla="*/ 3291735 w 4534331"/>
              <a:gd name="connsiteY32" fmla="*/ 163268 h 5262724"/>
              <a:gd name="connsiteX33" fmla="*/ 4117066 w 4534331"/>
              <a:gd name="connsiteY33" fmla="*/ 218247 h 5262724"/>
              <a:gd name="connsiteX34" fmla="*/ 4488693 w 4534331"/>
              <a:gd name="connsiteY34"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7430 w 4534331"/>
              <a:gd name="connsiteY26" fmla="*/ 5169338 h 5262724"/>
              <a:gd name="connsiteX27" fmla="*/ 6848 w 4534331"/>
              <a:gd name="connsiteY27" fmla="*/ 5166190 h 5262724"/>
              <a:gd name="connsiteX28" fmla="*/ 11075 w 4534331"/>
              <a:gd name="connsiteY28" fmla="*/ 5096442 h 5262724"/>
              <a:gd name="connsiteX29" fmla="*/ 78405 w 4534331"/>
              <a:gd name="connsiteY29" fmla="*/ 3822170 h 5262724"/>
              <a:gd name="connsiteX30" fmla="*/ 300639 w 4534331"/>
              <a:gd name="connsiteY30" fmla="*/ 0 h 5262724"/>
              <a:gd name="connsiteX31" fmla="*/ 3291735 w 4534331"/>
              <a:gd name="connsiteY31" fmla="*/ 163268 h 5262724"/>
              <a:gd name="connsiteX32" fmla="*/ 4117066 w 4534331"/>
              <a:gd name="connsiteY32" fmla="*/ 218247 h 5262724"/>
              <a:gd name="connsiteX33" fmla="*/ 4488693 w 4534331"/>
              <a:gd name="connsiteY3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6848 w 4534331"/>
              <a:gd name="connsiteY26" fmla="*/ 5166190 h 5262724"/>
              <a:gd name="connsiteX27" fmla="*/ 11075 w 4534331"/>
              <a:gd name="connsiteY27" fmla="*/ 5096442 h 5262724"/>
              <a:gd name="connsiteX28" fmla="*/ 78405 w 4534331"/>
              <a:gd name="connsiteY28" fmla="*/ 3822170 h 5262724"/>
              <a:gd name="connsiteX29" fmla="*/ 300639 w 4534331"/>
              <a:gd name="connsiteY29" fmla="*/ 0 h 5262724"/>
              <a:gd name="connsiteX30" fmla="*/ 3291735 w 4534331"/>
              <a:gd name="connsiteY30" fmla="*/ 163268 h 5262724"/>
              <a:gd name="connsiteX31" fmla="*/ 4117066 w 4534331"/>
              <a:gd name="connsiteY31" fmla="*/ 218247 h 5262724"/>
              <a:gd name="connsiteX32" fmla="*/ 4488693 w 4534331"/>
              <a:gd name="connsiteY3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11075 w 4534331"/>
              <a:gd name="connsiteY26" fmla="*/ 5096442 h 5262724"/>
              <a:gd name="connsiteX27" fmla="*/ 78405 w 4534331"/>
              <a:gd name="connsiteY27" fmla="*/ 3822170 h 5262724"/>
              <a:gd name="connsiteX28" fmla="*/ 300639 w 4534331"/>
              <a:gd name="connsiteY28" fmla="*/ 0 h 5262724"/>
              <a:gd name="connsiteX29" fmla="*/ 3291735 w 4534331"/>
              <a:gd name="connsiteY29" fmla="*/ 163268 h 5262724"/>
              <a:gd name="connsiteX30" fmla="*/ 4117066 w 4534331"/>
              <a:gd name="connsiteY30" fmla="*/ 218247 h 5262724"/>
              <a:gd name="connsiteX31" fmla="*/ 4488693 w 4534331"/>
              <a:gd name="connsiteY3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11075 w 4534331"/>
              <a:gd name="connsiteY25" fmla="*/ 5096442 h 5262724"/>
              <a:gd name="connsiteX26" fmla="*/ 78405 w 4534331"/>
              <a:gd name="connsiteY26" fmla="*/ 3822170 h 5262724"/>
              <a:gd name="connsiteX27" fmla="*/ 300639 w 4534331"/>
              <a:gd name="connsiteY27" fmla="*/ 0 h 5262724"/>
              <a:gd name="connsiteX28" fmla="*/ 3291735 w 4534331"/>
              <a:gd name="connsiteY28" fmla="*/ 163268 h 5262724"/>
              <a:gd name="connsiteX29" fmla="*/ 4117066 w 4534331"/>
              <a:gd name="connsiteY29" fmla="*/ 218247 h 5262724"/>
              <a:gd name="connsiteX30" fmla="*/ 4488693 w 4534331"/>
              <a:gd name="connsiteY3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11075 w 4534331"/>
              <a:gd name="connsiteY24" fmla="*/ 5096442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6847 w 4534331"/>
              <a:gd name="connsiteY24" fmla="*/ 5049278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6914 w 4532552"/>
              <a:gd name="connsiteY0" fmla="*/ 238623 h 5262724"/>
              <a:gd name="connsiteX1" fmla="*/ 4514676 w 4532552"/>
              <a:gd name="connsiteY1" fmla="*/ 260377 h 5262724"/>
              <a:gd name="connsiteX2" fmla="*/ 4512910 w 4532552"/>
              <a:gd name="connsiteY2" fmla="*/ 292054 h 5262724"/>
              <a:gd name="connsiteX3" fmla="*/ 4515819 w 4532552"/>
              <a:gd name="connsiteY3" fmla="*/ 293767 h 5262724"/>
              <a:gd name="connsiteX4" fmla="*/ 4532177 w 4532552"/>
              <a:gd name="connsiteY4" fmla="*/ 325268 h 5262724"/>
              <a:gd name="connsiteX5" fmla="*/ 4510009 w 4532552"/>
              <a:gd name="connsiteY5" fmla="*/ 382780 h 5262724"/>
              <a:gd name="connsiteX6" fmla="*/ 4506536 w 4532552"/>
              <a:gd name="connsiteY6" fmla="*/ 406346 h 5262724"/>
              <a:gd name="connsiteX7" fmla="*/ 4501452 w 4532552"/>
              <a:gd name="connsiteY7" fmla="*/ 497471 h 5262724"/>
              <a:gd name="connsiteX8" fmla="*/ 4500805 w 4532552"/>
              <a:gd name="connsiteY8" fmla="*/ 543780 h 5262724"/>
              <a:gd name="connsiteX9" fmla="*/ 4497719 w 4532552"/>
              <a:gd name="connsiteY9" fmla="*/ 572177 h 5262724"/>
              <a:gd name="connsiteX10" fmla="*/ 4497052 w 4532552"/>
              <a:gd name="connsiteY10" fmla="*/ 576349 h 5262724"/>
              <a:gd name="connsiteX11" fmla="*/ 4484170 w 4532552"/>
              <a:gd name="connsiteY11" fmla="*/ 807322 h 5262724"/>
              <a:gd name="connsiteX12" fmla="*/ 4485876 w 4532552"/>
              <a:gd name="connsiteY12" fmla="*/ 812145 h 5262724"/>
              <a:gd name="connsiteX13" fmla="*/ 4483734 w 4532552"/>
              <a:gd name="connsiteY13" fmla="*/ 835920 h 5262724"/>
              <a:gd name="connsiteX14" fmla="*/ 4482140 w 4532552"/>
              <a:gd name="connsiteY14" fmla="*/ 843687 h 5262724"/>
              <a:gd name="connsiteX15" fmla="*/ 4475929 w 4532552"/>
              <a:gd name="connsiteY15" fmla="*/ 955057 h 5262724"/>
              <a:gd name="connsiteX16" fmla="*/ 4477997 w 4532552"/>
              <a:gd name="connsiteY16" fmla="*/ 955955 h 5262724"/>
              <a:gd name="connsiteX17" fmla="*/ 4482099 w 4532552"/>
              <a:gd name="connsiteY17" fmla="*/ 992052 h 5262724"/>
              <a:gd name="connsiteX18" fmla="*/ 4477321 w 4532552"/>
              <a:gd name="connsiteY18" fmla="*/ 1090349 h 5262724"/>
              <a:gd name="connsiteX19" fmla="*/ 4474967 w 4532552"/>
              <a:gd name="connsiteY19" fmla="*/ 1103658 h 5262724"/>
              <a:gd name="connsiteX20" fmla="*/ 4434615 w 4532552"/>
              <a:gd name="connsiteY20" fmla="*/ 1106892 h 5262724"/>
              <a:gd name="connsiteX21" fmla="*/ 845076 w 4532552"/>
              <a:gd name="connsiteY21" fmla="*/ 526104 h 5262724"/>
              <a:gd name="connsiteX22" fmla="*/ 53726 w 4532552"/>
              <a:gd name="connsiteY22" fmla="*/ 5262724 h 5262724"/>
              <a:gd name="connsiteX23" fmla="*/ 0 w 4532552"/>
              <a:gd name="connsiteY23" fmla="*/ 5133379 h 5262724"/>
              <a:gd name="connsiteX24" fmla="*/ 5068 w 4532552"/>
              <a:gd name="connsiteY24" fmla="*/ 5049278 h 5262724"/>
              <a:gd name="connsiteX25" fmla="*/ 76626 w 4532552"/>
              <a:gd name="connsiteY25" fmla="*/ 3822170 h 5262724"/>
              <a:gd name="connsiteX26" fmla="*/ 298860 w 4532552"/>
              <a:gd name="connsiteY26" fmla="*/ 0 h 5262724"/>
              <a:gd name="connsiteX27" fmla="*/ 3289956 w 4532552"/>
              <a:gd name="connsiteY27" fmla="*/ 163268 h 5262724"/>
              <a:gd name="connsiteX28" fmla="*/ 4115287 w 4532552"/>
              <a:gd name="connsiteY28" fmla="*/ 218247 h 5262724"/>
              <a:gd name="connsiteX29" fmla="*/ 4486914 w 4532552"/>
              <a:gd name="connsiteY29" fmla="*/ 238623 h 5262724"/>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76626 w 4532552"/>
              <a:gd name="connsiteY25" fmla="*/ 3822170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5372 w 4532552"/>
              <a:gd name="connsiteY20" fmla="*/ 1102807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0A91793-0277-492A-B660-A4552523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86505">
            <a:off x="1985843" y="-199894"/>
            <a:ext cx="444795" cy="151635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4AB576D-6365-43AE-BA89-60F933D6C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1232395" y="1203837"/>
            <a:ext cx="4099496" cy="5072884"/>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7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4 h 5515902"/>
              <a:gd name="connsiteX30" fmla="*/ 4355379 w 4457507"/>
              <a:gd name="connsiteY30" fmla="*/ 1981807 h 5515902"/>
              <a:gd name="connsiteX31" fmla="*/ 4362696 w 4457507"/>
              <a:gd name="connsiteY31" fmla="*/ 1931205 h 5515902"/>
              <a:gd name="connsiteX32" fmla="*/ 4366817 w 4457507"/>
              <a:gd name="connsiteY32" fmla="*/ 1920397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3 h 5515902"/>
              <a:gd name="connsiteX43" fmla="*/ 4359725 w 4457507"/>
              <a:gd name="connsiteY43" fmla="*/ 1546992 h 5515902"/>
              <a:gd name="connsiteX44" fmla="*/ 4359144 w 4457507"/>
              <a:gd name="connsiteY44" fmla="*/ 1543968 h 5515902"/>
              <a:gd name="connsiteX45" fmla="*/ 4360158 w 4457507"/>
              <a:gd name="connsiteY45" fmla="*/ 1532722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4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8 h 5515902"/>
              <a:gd name="connsiteX79" fmla="*/ 4350188 w 4457507"/>
              <a:gd name="connsiteY79" fmla="*/ 134972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chemeClr val="tx1"/>
          </a:solidFill>
          <a:ln>
            <a:noFill/>
          </a:ln>
          <a:effectLst>
            <a:outerShdw blurRad="76200" dir="138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99CE3E2D-5E48-4499-BC37-0CFFB6624E4E}"/>
              </a:ext>
            </a:extLst>
          </p:cNvPr>
          <p:cNvSpPr>
            <a:spLocks noGrp="1"/>
          </p:cNvSpPr>
          <p:nvPr>
            <p:ph idx="1"/>
          </p:nvPr>
        </p:nvSpPr>
        <p:spPr>
          <a:xfrm>
            <a:off x="6096000" y="2017486"/>
            <a:ext cx="5126816" cy="3849914"/>
          </a:xfrm>
        </p:spPr>
        <p:txBody>
          <a:bodyPr>
            <a:normAutofit/>
          </a:bodyPr>
          <a:lstStyle/>
          <a:p>
            <a:pPr marL="0" indent="0">
              <a:buNone/>
            </a:pPr>
            <a:r>
              <a:rPr lang="tr-TR" sz="2000" dirty="0"/>
              <a:t>Sınırlı hareket kabiliyetine sahip insanlar için tasarlanan </a:t>
            </a:r>
            <a:r>
              <a:rPr lang="tr-TR" sz="2000" dirty="0" err="1"/>
              <a:t>DynaVox</a:t>
            </a:r>
            <a:r>
              <a:rPr lang="tr-TR" sz="2000" dirty="0"/>
              <a:t> </a:t>
            </a:r>
            <a:r>
              <a:rPr lang="tr-TR" sz="2000" dirty="0" err="1"/>
              <a:t>EyeMax</a:t>
            </a:r>
            <a:r>
              <a:rPr lang="tr-TR" sz="2000" dirty="0"/>
              <a:t>, kullanıcıların sadece göz hareketleri ile cihazı kontrol etmelerini sağlıyor. Göz kırparak veya belirli yönlere bakarak </a:t>
            </a:r>
            <a:r>
              <a:rPr lang="tr-TR" sz="2000" dirty="0" err="1"/>
              <a:t>DynaVox</a:t>
            </a:r>
            <a:r>
              <a:rPr lang="tr-TR" sz="2000" dirty="0"/>
              <a:t> </a:t>
            </a:r>
            <a:r>
              <a:rPr lang="tr-TR" sz="2000" dirty="0" err="1"/>
              <a:t>EyeMax</a:t>
            </a:r>
            <a:r>
              <a:rPr lang="tr-TR" sz="2000" dirty="0"/>
              <a:t> ile TV izlemek, okumak, bilgisayar kullanmak, hatta konuşmak gibi çeşitli aktiviteler yapılabiliyor.</a:t>
            </a:r>
          </a:p>
        </p:txBody>
      </p:sp>
    </p:spTree>
    <p:extLst>
      <p:ext uri="{BB962C8B-B14F-4D97-AF65-F5344CB8AC3E}">
        <p14:creationId xmlns:p14="http://schemas.microsoft.com/office/powerpoint/2010/main" val="243084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869131-809F-4714-9B05-385CAF009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34206">
            <a:off x="491077" y="396217"/>
            <a:ext cx="6746664" cy="5325588"/>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34206">
            <a:off x="1312942" y="-198825"/>
            <a:ext cx="5107326" cy="6486819"/>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blipFill>
            <a:blip r:embed="rId2"/>
            <a:tile tx="0" ty="0" sx="100000" sy="100000" flip="none" algn="tl"/>
          </a:blipFill>
          <a:ln w="9525" cap="flat">
            <a:noFill/>
            <a:prstDash val="solid"/>
            <a:miter/>
          </a:ln>
        </p:spPr>
        <p:txBody>
          <a:bodyPr rtlCol="0" anchor="ctr"/>
          <a:lstStyle/>
          <a:p>
            <a:endParaRPr lang="en-US"/>
          </a:p>
        </p:txBody>
      </p:sp>
      <p:pic>
        <p:nvPicPr>
          <p:cNvPr id="5" name="Resim 4" descr="kişi, iç mekan, çalışma masası içeren bir resim&#10;&#10;Açıklama otomatik olarak oluşturuldu">
            <a:extLst>
              <a:ext uri="{FF2B5EF4-FFF2-40B4-BE49-F238E27FC236}">
                <a16:creationId xmlns:a16="http://schemas.microsoft.com/office/drawing/2014/main" id="{5B8CCF6B-7B2D-48F9-AAC0-C4BF5983DACC}"/>
              </a:ext>
            </a:extLst>
          </p:cNvPr>
          <p:cNvPicPr>
            <a:picLocks noChangeAspect="1"/>
          </p:cNvPicPr>
          <p:nvPr/>
        </p:nvPicPr>
        <p:blipFill rotWithShape="1">
          <a:blip r:embed="rId3">
            <a:alphaModFix amt="84000"/>
            <a:extLst>
              <a:ext uri="{28A0092B-C50C-407E-A947-70E740481C1C}">
                <a14:useLocalDpi xmlns:a14="http://schemas.microsoft.com/office/drawing/2010/main" val="0"/>
              </a:ext>
            </a:extLst>
          </a:blip>
          <a:srcRect r="17953" b="-2"/>
          <a:stretch/>
        </p:blipFill>
        <p:spPr>
          <a:xfrm rot="86286">
            <a:off x="449514" y="282459"/>
            <a:ext cx="6836474" cy="5541168"/>
          </a:xfrm>
          <a:custGeom>
            <a:avLst/>
            <a:gdLst/>
            <a:ahLst/>
            <a:cxnLst/>
            <a:rect l="l" t="t" r="r" b="b"/>
            <a:pathLst>
              <a:path w="5517787" h="4472333">
                <a:moveTo>
                  <a:pt x="5199334" y="0"/>
                </a:moveTo>
                <a:cubicBezTo>
                  <a:pt x="5209814" y="5031"/>
                  <a:pt x="5211549" y="6498"/>
                  <a:pt x="5218118" y="16022"/>
                </a:cubicBezTo>
                <a:lnTo>
                  <a:pt x="5221430" y="30155"/>
                </a:lnTo>
                <a:cubicBezTo>
                  <a:pt x="5233761" y="196710"/>
                  <a:pt x="5255167" y="487447"/>
                  <a:pt x="5281101" y="840236"/>
                </a:cubicBezTo>
                <a:lnTo>
                  <a:pt x="5282551" y="859969"/>
                </a:lnTo>
                <a:lnTo>
                  <a:pt x="5282562" y="859986"/>
                </a:lnTo>
                <a:lnTo>
                  <a:pt x="5517712" y="4061104"/>
                </a:lnTo>
                <a:cubicBezTo>
                  <a:pt x="5518872" y="4077535"/>
                  <a:pt x="5506545" y="4091821"/>
                  <a:pt x="5490120" y="4093069"/>
                </a:cubicBezTo>
                <a:cubicBezTo>
                  <a:pt x="4625183" y="4161596"/>
                  <a:pt x="1193739" y="4413665"/>
                  <a:pt x="328087" y="4472264"/>
                </a:cubicBezTo>
                <a:cubicBezTo>
                  <a:pt x="311684" y="4473376"/>
                  <a:pt x="297453" y="4461060"/>
                  <a:pt x="296206" y="4444668"/>
                </a:cubicBezTo>
                <a:lnTo>
                  <a:pt x="293235" y="4404230"/>
                </a:lnTo>
                <a:lnTo>
                  <a:pt x="293234" y="4404228"/>
                </a:lnTo>
                <a:lnTo>
                  <a:pt x="94" y="413698"/>
                </a:lnTo>
                <a:cubicBezTo>
                  <a:pt x="-893" y="399508"/>
                  <a:pt x="6013" y="387469"/>
                  <a:pt x="15568" y="386729"/>
                </a:cubicBezTo>
                <a:lnTo>
                  <a:pt x="804553" y="328772"/>
                </a:lnTo>
                <a:lnTo>
                  <a:pt x="829775" y="319650"/>
                </a:lnTo>
                <a:cubicBezTo>
                  <a:pt x="844253" y="318907"/>
                  <a:pt x="847789" y="323174"/>
                  <a:pt x="856796" y="324934"/>
                </a:cubicBezTo>
                <a:lnTo>
                  <a:pt x="1209795" y="299003"/>
                </a:lnTo>
                <a:lnTo>
                  <a:pt x="1256651" y="295561"/>
                </a:lnTo>
                <a:lnTo>
                  <a:pt x="1282256" y="285933"/>
                </a:lnTo>
                <a:cubicBezTo>
                  <a:pt x="1293236" y="291321"/>
                  <a:pt x="1300052" y="278709"/>
                  <a:pt x="1308365" y="275138"/>
                </a:cubicBezTo>
                <a:lnTo>
                  <a:pt x="1333870" y="269436"/>
                </a:lnTo>
                <a:lnTo>
                  <a:pt x="1353677" y="267388"/>
                </a:lnTo>
                <a:lnTo>
                  <a:pt x="1374856" y="271072"/>
                </a:lnTo>
                <a:cubicBezTo>
                  <a:pt x="1380699" y="271151"/>
                  <a:pt x="1381996" y="267795"/>
                  <a:pt x="1388735" y="267872"/>
                </a:cubicBezTo>
                <a:lnTo>
                  <a:pt x="1415290" y="271536"/>
                </a:lnTo>
                <a:lnTo>
                  <a:pt x="1453914" y="273870"/>
                </a:lnTo>
                <a:lnTo>
                  <a:pt x="1480645" y="277419"/>
                </a:lnTo>
                <a:lnTo>
                  <a:pt x="1485845" y="278725"/>
                </a:lnTo>
                <a:lnTo>
                  <a:pt x="1658122" y="266069"/>
                </a:lnTo>
                <a:lnTo>
                  <a:pt x="1670693" y="263259"/>
                </a:lnTo>
                <a:lnTo>
                  <a:pt x="1713706" y="261986"/>
                </a:lnTo>
                <a:lnTo>
                  <a:pt x="1719744" y="258972"/>
                </a:lnTo>
                <a:lnTo>
                  <a:pt x="1761849" y="258450"/>
                </a:lnTo>
                <a:cubicBezTo>
                  <a:pt x="1775704" y="257068"/>
                  <a:pt x="1799799" y="255872"/>
                  <a:pt x="1807616" y="252905"/>
                </a:cubicBezTo>
                <a:lnTo>
                  <a:pt x="1810616" y="246818"/>
                </a:lnTo>
                <a:lnTo>
                  <a:pt x="1820651" y="245565"/>
                </a:lnTo>
                <a:cubicBezTo>
                  <a:pt x="1821421" y="245959"/>
                  <a:pt x="1835914" y="244519"/>
                  <a:pt x="1836516" y="244513"/>
                </a:cubicBezTo>
                <a:lnTo>
                  <a:pt x="1872484" y="248027"/>
                </a:lnTo>
                <a:close/>
              </a:path>
            </a:pathLst>
          </a:custGeom>
        </p:spPr>
      </p:pic>
      <p:sp>
        <p:nvSpPr>
          <p:cNvPr id="2" name="Başlık 1">
            <a:extLst>
              <a:ext uri="{FF2B5EF4-FFF2-40B4-BE49-F238E27FC236}">
                <a16:creationId xmlns:a16="http://schemas.microsoft.com/office/drawing/2014/main" id="{3676E155-2009-47F5-AEFC-DB3F68448C9C}"/>
              </a:ext>
            </a:extLst>
          </p:cNvPr>
          <p:cNvSpPr>
            <a:spLocks noGrp="1"/>
          </p:cNvSpPr>
          <p:nvPr>
            <p:ph type="title"/>
          </p:nvPr>
        </p:nvSpPr>
        <p:spPr>
          <a:xfrm>
            <a:off x="6521450" y="685800"/>
            <a:ext cx="4984750" cy="1897383"/>
          </a:xfrm>
        </p:spPr>
        <p:txBody>
          <a:bodyPr anchor="b">
            <a:normAutofit/>
          </a:bodyPr>
          <a:lstStyle/>
          <a:p>
            <a:r>
              <a:rPr lang="tr-TR" dirty="0"/>
              <a:t>Virtual </a:t>
            </a:r>
            <a:r>
              <a:rPr lang="tr-TR" dirty="0" err="1"/>
              <a:t>mouse</a:t>
            </a:r>
            <a:endParaRPr lang="tr-TR" dirty="0"/>
          </a:p>
        </p:txBody>
      </p:sp>
      <p:sp>
        <p:nvSpPr>
          <p:cNvPr id="16" name="Freeform: Shape 15">
            <a:extLst>
              <a:ext uri="{FF2B5EF4-FFF2-40B4-BE49-F238E27FC236}">
                <a16:creationId xmlns:a16="http://schemas.microsoft.com/office/drawing/2014/main" id="{CEEA22ED-BC21-4C7E-844F-8AB35456E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557" y="4731440"/>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4517E19B-8AF8-4E74-9FD4-F7BB3CCC9102}"/>
              </a:ext>
            </a:extLst>
          </p:cNvPr>
          <p:cNvSpPr>
            <a:spLocks noGrp="1"/>
          </p:cNvSpPr>
          <p:nvPr>
            <p:ph idx="1"/>
          </p:nvPr>
        </p:nvSpPr>
        <p:spPr>
          <a:xfrm>
            <a:off x="7376617" y="2961280"/>
            <a:ext cx="4815383" cy="3226050"/>
          </a:xfrm>
        </p:spPr>
        <p:txBody>
          <a:bodyPr>
            <a:normAutofit/>
          </a:bodyPr>
          <a:lstStyle/>
          <a:p>
            <a:pPr marL="0" indent="0">
              <a:buNone/>
            </a:pPr>
            <a:r>
              <a:rPr lang="tr-TR" sz="1800" dirty="0"/>
              <a:t>Vücudunu hareket ettirme kabiliyeti olmayanlar, sanal fare sayesinde bilgisayarı kullanabilirler. Dubai’de bir mühendislik öğrencisi olan Sultan </a:t>
            </a:r>
            <a:r>
              <a:rPr lang="tr-TR" sz="1800" dirty="0" err="1"/>
              <a:t>Ahmed</a:t>
            </a:r>
            <a:r>
              <a:rPr lang="tr-TR" sz="1800" dirty="0"/>
              <a:t> Sultan Al </a:t>
            </a:r>
            <a:r>
              <a:rPr lang="tr-TR" sz="1800" dirty="0" err="1"/>
              <a:t>Sharif</a:t>
            </a:r>
            <a:r>
              <a:rPr lang="tr-TR" sz="1800" dirty="0"/>
              <a:t>, gözün hareketiyle kontrol edilen bir fare geliştirdi. Gözün hareketi ile </a:t>
            </a:r>
            <a:r>
              <a:rPr lang="tr-TR" sz="1800" dirty="0" err="1"/>
              <a:t>mause</a:t>
            </a:r>
            <a:r>
              <a:rPr lang="tr-TR" sz="1800" dirty="0"/>
              <a:t> hareket ediyor ve tıklamalar için gözleri kapatmak yeterli.</a:t>
            </a:r>
          </a:p>
        </p:txBody>
      </p:sp>
      <p:grpSp>
        <p:nvGrpSpPr>
          <p:cNvPr id="18" name="Group 17">
            <a:extLst>
              <a:ext uri="{FF2B5EF4-FFF2-40B4-BE49-F238E27FC236}">
                <a16:creationId xmlns:a16="http://schemas.microsoft.com/office/drawing/2014/main" id="{001DBD1F-8E52-43C2-A83A-4800C73D3C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25031631-88BB-4771-A661-4465025C7DE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D46EA35F-157C-4C42-AD22-A71CECD018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A8545A-5ED6-4596-8451-859896FA1F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9CB5F092-293F-440B-AFCC-4F26EB988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931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7C4707-9C68-44ED-A6DE-88FF7A50F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69060A4-9EDF-4FB5-87A8-A9FC83E4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663" y="217714"/>
            <a:ext cx="6968018" cy="6640286"/>
          </a:xfrm>
          <a:custGeom>
            <a:avLst/>
            <a:gdLst>
              <a:gd name="connsiteX0" fmla="*/ 6352331 w 6968018"/>
              <a:gd name="connsiteY0" fmla="*/ 0 h 6643444"/>
              <a:gd name="connsiteX1" fmla="*/ 6968018 w 6968018"/>
              <a:gd name="connsiteY1" fmla="*/ 6643444 h 6643444"/>
              <a:gd name="connsiteX2" fmla="*/ 561128 w 6968018"/>
              <a:gd name="connsiteY2" fmla="*/ 6643444 h 6643444"/>
              <a:gd name="connsiteX3" fmla="*/ 0 w 6968018"/>
              <a:gd name="connsiteY3" fmla="*/ 588709 h 6643444"/>
            </a:gdLst>
            <a:ahLst/>
            <a:cxnLst>
              <a:cxn ang="0">
                <a:pos x="connsiteX0" y="connsiteY0"/>
              </a:cxn>
              <a:cxn ang="0">
                <a:pos x="connsiteX1" y="connsiteY1"/>
              </a:cxn>
              <a:cxn ang="0">
                <a:pos x="connsiteX2" y="connsiteY2"/>
              </a:cxn>
              <a:cxn ang="0">
                <a:pos x="connsiteX3" y="connsiteY3"/>
              </a:cxn>
            </a:cxnLst>
            <a:rect l="l" t="t" r="r" b="b"/>
            <a:pathLst>
              <a:path w="6968018" h="6643444">
                <a:moveTo>
                  <a:pt x="6352331" y="0"/>
                </a:moveTo>
                <a:lnTo>
                  <a:pt x="6968018" y="6643444"/>
                </a:lnTo>
                <a:lnTo>
                  <a:pt x="561128" y="6643444"/>
                </a:lnTo>
                <a:lnTo>
                  <a:pt x="0" y="58870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937A4B0-1638-4AFA-91A5-60F8BB498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64" y="379444"/>
            <a:ext cx="6678117" cy="6490996"/>
          </a:xfrm>
          <a:custGeom>
            <a:avLst/>
            <a:gdLst>
              <a:gd name="connsiteX0" fmla="*/ 6004504 w 6647705"/>
              <a:gd name="connsiteY0" fmla="*/ 217 h 6461436"/>
              <a:gd name="connsiteX1" fmla="*/ 6043316 w 6647705"/>
              <a:gd name="connsiteY1" fmla="*/ 21512 h 6461436"/>
              <a:gd name="connsiteX2" fmla="*/ 6200652 w 6647705"/>
              <a:gd name="connsiteY2" fmla="*/ 1719217 h 6461436"/>
              <a:gd name="connsiteX3" fmla="*/ 6206825 w 6647705"/>
              <a:gd name="connsiteY3" fmla="*/ 1785827 h 6461436"/>
              <a:gd name="connsiteX4" fmla="*/ 6221227 w 6647705"/>
              <a:gd name="connsiteY4" fmla="*/ 1822016 h 6461436"/>
              <a:gd name="connsiteX5" fmla="*/ 6237305 w 6647705"/>
              <a:gd name="connsiteY5" fmla="*/ 1858891 h 6461436"/>
              <a:gd name="connsiteX6" fmla="*/ 6245339 w 6647705"/>
              <a:gd name="connsiteY6" fmla="*/ 2011010 h 6461436"/>
              <a:gd name="connsiteX7" fmla="*/ 6243065 w 6647705"/>
              <a:gd name="connsiteY7" fmla="*/ 2066060 h 6461436"/>
              <a:gd name="connsiteX8" fmla="*/ 6238739 w 6647705"/>
              <a:gd name="connsiteY8" fmla="*/ 2104210 h 6461436"/>
              <a:gd name="connsiteX9" fmla="*/ 6237021 w 6647705"/>
              <a:gd name="connsiteY9" fmla="*/ 2111648 h 6461436"/>
              <a:gd name="connsiteX10" fmla="*/ 6259718 w 6647705"/>
              <a:gd name="connsiteY10" fmla="*/ 2356556 h 6461436"/>
              <a:gd name="connsiteX11" fmla="*/ 6264060 w 6647705"/>
              <a:gd name="connsiteY11" fmla="*/ 2374375 h 6461436"/>
              <a:gd name="connsiteX12" fmla="*/ 6267041 w 6647705"/>
              <a:gd name="connsiteY12" fmla="*/ 2435573 h 6461436"/>
              <a:gd name="connsiteX13" fmla="*/ 6271496 w 6647705"/>
              <a:gd name="connsiteY13" fmla="*/ 2444087 h 6461436"/>
              <a:gd name="connsiteX14" fmla="*/ 6647705 w 6647705"/>
              <a:gd name="connsiteY14" fmla="*/ 6461436 h 6461436"/>
              <a:gd name="connsiteX15" fmla="*/ 545408 w 6647705"/>
              <a:gd name="connsiteY15" fmla="*/ 6461436 h 6461436"/>
              <a:gd name="connsiteX16" fmla="*/ 544170 w 6647705"/>
              <a:gd name="connsiteY16" fmla="*/ 6448085 h 6461436"/>
              <a:gd name="connsiteX17" fmla="*/ 533573 w 6647705"/>
              <a:gd name="connsiteY17" fmla="*/ 6434067 h 6461436"/>
              <a:gd name="connsiteX18" fmla="*/ 522439 w 6647705"/>
              <a:gd name="connsiteY18" fmla="*/ 6388375 h 6461436"/>
              <a:gd name="connsiteX19" fmla="*/ 518228 w 6647705"/>
              <a:gd name="connsiteY19" fmla="*/ 6357352 h 6461436"/>
              <a:gd name="connsiteX20" fmla="*/ 518072 w 6647705"/>
              <a:gd name="connsiteY20" fmla="*/ 6352810 h 6461436"/>
              <a:gd name="connsiteX21" fmla="*/ 523971 w 6647705"/>
              <a:gd name="connsiteY21" fmla="*/ 6314577 h 6461436"/>
              <a:gd name="connsiteX22" fmla="*/ 518934 w 6647705"/>
              <a:gd name="connsiteY22" fmla="*/ 6311532 h 6461436"/>
              <a:gd name="connsiteX23" fmla="*/ 513042 w 6647705"/>
              <a:gd name="connsiteY23" fmla="*/ 6300271 h 6461436"/>
              <a:gd name="connsiteX24" fmla="*/ 517740 w 6647705"/>
              <a:gd name="connsiteY24" fmla="*/ 6289716 h 6461436"/>
              <a:gd name="connsiteX25" fmla="*/ 523418 w 6647705"/>
              <a:gd name="connsiteY25" fmla="*/ 6241814 h 6461436"/>
              <a:gd name="connsiteX26" fmla="*/ 523922 w 6647705"/>
              <a:gd name="connsiteY26" fmla="*/ 6229603 h 6461436"/>
              <a:gd name="connsiteX27" fmla="*/ 67 w 6647705"/>
              <a:gd name="connsiteY27" fmla="*/ 577048 h 6461436"/>
              <a:gd name="connsiteX28" fmla="*/ 34408 w 6647705"/>
              <a:gd name="connsiteY28" fmla="*/ 548975 h 6461436"/>
              <a:gd name="connsiteX29" fmla="*/ 6004504 w 6647705"/>
              <a:gd name="connsiteY29" fmla="*/ 217 h 64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işi, iç mekan, portakal içeren bir resim&#10;&#10;Açıklama otomatik olarak oluşturuldu">
            <a:extLst>
              <a:ext uri="{FF2B5EF4-FFF2-40B4-BE49-F238E27FC236}">
                <a16:creationId xmlns:a16="http://schemas.microsoft.com/office/drawing/2014/main" id="{AB20D92A-DF59-4329-8A78-7D471D183D43}"/>
              </a:ext>
            </a:extLst>
          </p:cNvPr>
          <p:cNvPicPr>
            <a:picLocks noChangeAspect="1"/>
          </p:cNvPicPr>
          <p:nvPr/>
        </p:nvPicPr>
        <p:blipFill rotWithShape="1">
          <a:blip r:embed="rId3">
            <a:alphaModFix amt="84000"/>
            <a:extLst>
              <a:ext uri="{28A0092B-C50C-407E-A947-70E740481C1C}">
                <a14:useLocalDpi xmlns:a14="http://schemas.microsoft.com/office/drawing/2010/main" val="0"/>
              </a:ext>
            </a:extLst>
          </a:blip>
          <a:srcRect l="1555" r="48804"/>
          <a:stretch/>
        </p:blipFill>
        <p:spPr>
          <a:xfrm>
            <a:off x="457850" y="379444"/>
            <a:ext cx="6678117"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Başlık 1">
            <a:extLst>
              <a:ext uri="{FF2B5EF4-FFF2-40B4-BE49-F238E27FC236}">
                <a16:creationId xmlns:a16="http://schemas.microsoft.com/office/drawing/2014/main" id="{1968A40B-5CBC-466A-A15E-F20E0CA8F4BE}"/>
              </a:ext>
            </a:extLst>
          </p:cNvPr>
          <p:cNvSpPr>
            <a:spLocks noGrp="1"/>
          </p:cNvSpPr>
          <p:nvPr>
            <p:ph type="title"/>
          </p:nvPr>
        </p:nvSpPr>
        <p:spPr>
          <a:xfrm>
            <a:off x="8621486" y="681037"/>
            <a:ext cx="2884714" cy="1169926"/>
          </a:xfrm>
        </p:spPr>
        <p:txBody>
          <a:bodyPr>
            <a:normAutofit/>
          </a:bodyPr>
          <a:lstStyle/>
          <a:p>
            <a:r>
              <a:rPr lang="tr-TR" dirty="0" err="1"/>
              <a:t>Eyeborg</a:t>
            </a:r>
            <a:endParaRPr lang="tr-TR" dirty="0"/>
          </a:p>
        </p:txBody>
      </p:sp>
      <p:sp>
        <p:nvSpPr>
          <p:cNvPr id="16" name="Freeform: Shape 15">
            <a:extLst>
              <a:ext uri="{FF2B5EF4-FFF2-40B4-BE49-F238E27FC236}">
                <a16:creationId xmlns:a16="http://schemas.microsoft.com/office/drawing/2014/main" id="{60376AD7-5814-4A2B-B3FC-395355E3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830335">
            <a:off x="463402" y="118600"/>
            <a:ext cx="444795" cy="1868387"/>
          </a:xfrm>
          <a:custGeom>
            <a:avLst/>
            <a:gdLst>
              <a:gd name="connsiteX0" fmla="*/ 0 w 444795"/>
              <a:gd name="connsiteY0" fmla="*/ 78388 h 1868387"/>
              <a:gd name="connsiteX1" fmla="*/ 39454 w 444795"/>
              <a:gd name="connsiteY1" fmla="*/ 66552 h 1868387"/>
              <a:gd name="connsiteX2" fmla="*/ 139617 w 444795"/>
              <a:gd name="connsiteY2" fmla="*/ 42263 h 1868387"/>
              <a:gd name="connsiteX3" fmla="*/ 193778 w 444795"/>
              <a:gd name="connsiteY3" fmla="*/ 51160 h 1868387"/>
              <a:gd name="connsiteX4" fmla="*/ 261389 w 444795"/>
              <a:gd name="connsiteY4" fmla="*/ 36852 h 1868387"/>
              <a:gd name="connsiteX5" fmla="*/ 274876 w 444795"/>
              <a:gd name="connsiteY5" fmla="*/ 37840 h 1868387"/>
              <a:gd name="connsiteX6" fmla="*/ 280032 w 444795"/>
              <a:gd name="connsiteY6" fmla="*/ 48921 h 1868387"/>
              <a:gd name="connsiteX7" fmla="*/ 284781 w 444795"/>
              <a:gd name="connsiteY7" fmla="*/ 50980 h 1868387"/>
              <a:gd name="connsiteX8" fmla="*/ 300007 w 444795"/>
              <a:gd name="connsiteY8" fmla="*/ 37078 h 1868387"/>
              <a:gd name="connsiteX9" fmla="*/ 375999 w 444795"/>
              <a:gd name="connsiteY9" fmla="*/ 45281 h 1868387"/>
              <a:gd name="connsiteX10" fmla="*/ 417584 w 444795"/>
              <a:gd name="connsiteY10" fmla="*/ 9727 h 1868387"/>
              <a:gd name="connsiteX11" fmla="*/ 444795 w 444795"/>
              <a:gd name="connsiteY11" fmla="*/ 0 h 1868387"/>
              <a:gd name="connsiteX12" fmla="*/ 444795 w 444795"/>
              <a:gd name="connsiteY12" fmla="*/ 1864840 h 1868387"/>
              <a:gd name="connsiteX13" fmla="*/ 430079 w 444795"/>
              <a:gd name="connsiteY13" fmla="*/ 1860813 h 1868387"/>
              <a:gd name="connsiteX14" fmla="*/ 383783 w 444795"/>
              <a:gd name="connsiteY14" fmla="*/ 1862444 h 1868387"/>
              <a:gd name="connsiteX15" fmla="*/ 370358 w 444795"/>
              <a:gd name="connsiteY15" fmla="*/ 1868387 h 1868387"/>
              <a:gd name="connsiteX16" fmla="*/ 336658 w 444795"/>
              <a:gd name="connsiteY16" fmla="*/ 1868387 h 1868387"/>
              <a:gd name="connsiteX17" fmla="*/ 306546 w 444795"/>
              <a:gd name="connsiteY17" fmla="*/ 1858526 h 1868387"/>
              <a:gd name="connsiteX18" fmla="*/ 236457 w 444795"/>
              <a:gd name="connsiteY18" fmla="*/ 1847671 h 1868387"/>
              <a:gd name="connsiteX19" fmla="*/ 205722 w 444795"/>
              <a:gd name="connsiteY19" fmla="*/ 1841430 h 1868387"/>
              <a:gd name="connsiteX20" fmla="*/ 181807 w 444795"/>
              <a:gd name="connsiteY20" fmla="*/ 1823771 h 1868387"/>
              <a:gd name="connsiteX21" fmla="*/ 178439 w 444795"/>
              <a:gd name="connsiteY21" fmla="*/ 1808957 h 1868387"/>
              <a:gd name="connsiteX22" fmla="*/ 161935 w 444795"/>
              <a:gd name="connsiteY22" fmla="*/ 1803551 h 1868387"/>
              <a:gd name="connsiteX23" fmla="*/ 158071 w 444795"/>
              <a:gd name="connsiteY23" fmla="*/ 1799541 h 1868387"/>
              <a:gd name="connsiteX24" fmla="*/ 135376 w 444795"/>
              <a:gd name="connsiteY24" fmla="*/ 1779136 h 1868387"/>
              <a:gd name="connsiteX25" fmla="*/ 132952 w 444795"/>
              <a:gd name="connsiteY25" fmla="*/ 1786380 h 1868387"/>
              <a:gd name="connsiteX26" fmla="*/ 0 w 444795"/>
              <a:gd name="connsiteY26" fmla="*/ 1663146 h 18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95" h="1868387">
                <a:moveTo>
                  <a:pt x="0" y="78388"/>
                </a:moveTo>
                <a:lnTo>
                  <a:pt x="39454" y="66552"/>
                </a:lnTo>
                <a:cubicBezTo>
                  <a:pt x="73377" y="59047"/>
                  <a:pt x="108602" y="54461"/>
                  <a:pt x="139617" y="42263"/>
                </a:cubicBezTo>
                <a:cubicBezTo>
                  <a:pt x="180799" y="87869"/>
                  <a:pt x="156173" y="44723"/>
                  <a:pt x="193778" y="51160"/>
                </a:cubicBezTo>
                <a:lnTo>
                  <a:pt x="261389" y="36852"/>
                </a:lnTo>
                <a:lnTo>
                  <a:pt x="274876" y="37840"/>
                </a:lnTo>
                <a:lnTo>
                  <a:pt x="280032" y="48921"/>
                </a:lnTo>
                <a:lnTo>
                  <a:pt x="284781" y="50980"/>
                </a:lnTo>
                <a:lnTo>
                  <a:pt x="300007" y="37078"/>
                </a:lnTo>
                <a:cubicBezTo>
                  <a:pt x="322467" y="29589"/>
                  <a:pt x="353078" y="47149"/>
                  <a:pt x="375999" y="45281"/>
                </a:cubicBezTo>
                <a:cubicBezTo>
                  <a:pt x="382977" y="27666"/>
                  <a:pt x="397501" y="17994"/>
                  <a:pt x="417584" y="9727"/>
                </a:cubicBezTo>
                <a:lnTo>
                  <a:pt x="444795" y="0"/>
                </a:lnTo>
                <a:lnTo>
                  <a:pt x="444795" y="1864840"/>
                </a:lnTo>
                <a:lnTo>
                  <a:pt x="430079" y="1860813"/>
                </a:lnTo>
                <a:cubicBezTo>
                  <a:pt x="411946" y="1857931"/>
                  <a:pt x="392950" y="1858479"/>
                  <a:pt x="383783" y="1862444"/>
                </a:cubicBezTo>
                <a:lnTo>
                  <a:pt x="370358" y="1868387"/>
                </a:lnTo>
                <a:lnTo>
                  <a:pt x="336658" y="1868387"/>
                </a:lnTo>
                <a:lnTo>
                  <a:pt x="306546" y="1858526"/>
                </a:lnTo>
                <a:cubicBezTo>
                  <a:pt x="280888" y="1847233"/>
                  <a:pt x="256422" y="1834783"/>
                  <a:pt x="236457" y="1847671"/>
                </a:cubicBezTo>
                <a:cubicBezTo>
                  <a:pt x="224964" y="1848497"/>
                  <a:pt x="214878" y="1845991"/>
                  <a:pt x="205722" y="1841430"/>
                </a:cubicBezTo>
                <a:lnTo>
                  <a:pt x="181807" y="1823771"/>
                </a:lnTo>
                <a:lnTo>
                  <a:pt x="178439" y="1808957"/>
                </a:lnTo>
                <a:lnTo>
                  <a:pt x="161935" y="1803551"/>
                </a:lnTo>
                <a:lnTo>
                  <a:pt x="158071" y="1799541"/>
                </a:lnTo>
                <a:cubicBezTo>
                  <a:pt x="150700" y="1791836"/>
                  <a:pt x="143295" y="1784610"/>
                  <a:pt x="135376" y="1779136"/>
                </a:cubicBezTo>
                <a:lnTo>
                  <a:pt x="132952" y="1786380"/>
                </a:lnTo>
                <a:lnTo>
                  <a:pt x="0" y="1663146"/>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57D40BF6-8708-44BE-9443-B983B33E9BF7}"/>
              </a:ext>
            </a:extLst>
          </p:cNvPr>
          <p:cNvSpPr>
            <a:spLocks noGrp="1"/>
          </p:cNvSpPr>
          <p:nvPr>
            <p:ph idx="1"/>
          </p:nvPr>
        </p:nvSpPr>
        <p:spPr>
          <a:xfrm>
            <a:off x="7135881" y="1973944"/>
            <a:ext cx="5056119" cy="4203020"/>
          </a:xfrm>
        </p:spPr>
        <p:txBody>
          <a:bodyPr>
            <a:noAutofit/>
          </a:bodyPr>
          <a:lstStyle/>
          <a:p>
            <a:pPr marL="0" indent="0">
              <a:buNone/>
            </a:pPr>
            <a:r>
              <a:rPr lang="tr-TR" sz="2000" dirty="0" err="1"/>
              <a:t>Neil</a:t>
            </a:r>
            <a:r>
              <a:rPr lang="tr-TR" sz="2000" dirty="0"/>
              <a:t> </a:t>
            </a:r>
            <a:r>
              <a:rPr lang="tr-TR" sz="2000" dirty="0" err="1"/>
              <a:t>Harbisson</a:t>
            </a:r>
            <a:r>
              <a:rPr lang="tr-TR" sz="2000" dirty="0"/>
              <a:t>, sadece siyah ve beyaz renkte görebileceğiniz bir hastalık olan, </a:t>
            </a:r>
            <a:r>
              <a:rPr lang="tr-TR" sz="2000" dirty="0" err="1"/>
              <a:t>Achromatopsia’dan</a:t>
            </a:r>
            <a:r>
              <a:rPr lang="tr-TR" sz="2000" dirty="0"/>
              <a:t> </a:t>
            </a:r>
            <a:r>
              <a:rPr lang="tr-TR" sz="2000" dirty="0" err="1"/>
              <a:t>muzdariptir</a:t>
            </a:r>
            <a:r>
              <a:rPr lang="tr-TR" sz="2000" dirty="0"/>
              <a:t>. </a:t>
            </a:r>
            <a:r>
              <a:rPr lang="tr-TR" sz="2000" dirty="0" err="1"/>
              <a:t>Eyeborg’u</a:t>
            </a:r>
            <a:r>
              <a:rPr lang="tr-TR" sz="2000" dirty="0"/>
              <a:t> ona yardım etmek için yarattı ve renkleri sesler ile tanımlamayı başardı. Kafaya tutuşturulan </a:t>
            </a:r>
            <a:r>
              <a:rPr lang="tr-TR" sz="2000" dirty="0" err="1"/>
              <a:t>Eyeborg</a:t>
            </a:r>
            <a:r>
              <a:rPr lang="tr-TR" sz="2000" dirty="0"/>
              <a:t>, 360 dereceyi inceliyor ve renkleri seslendiriyor.</a:t>
            </a:r>
          </a:p>
        </p:txBody>
      </p:sp>
      <p:grpSp>
        <p:nvGrpSpPr>
          <p:cNvPr id="18" name="Group 17">
            <a:extLst>
              <a:ext uri="{FF2B5EF4-FFF2-40B4-BE49-F238E27FC236}">
                <a16:creationId xmlns:a16="http://schemas.microsoft.com/office/drawing/2014/main" id="{D2D2835C-DDE9-4332-9476-94B711F053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37647015-EE9A-4F89-A88A-DC5786E6638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CB275C9D-23AD-4120-B860-4A64988102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793833-C4D8-475A-86F4-45B2FFCF4F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CBDF05EB-F6AC-4339-BC6E-8D6527685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711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8388E5-7C49-49BF-B90A-CDE7D6A6D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3DE32CC-F624-4FB9-8D76-8FC7AE326FA5}"/>
              </a:ext>
            </a:extLst>
          </p:cNvPr>
          <p:cNvSpPr>
            <a:spLocks noGrp="1"/>
          </p:cNvSpPr>
          <p:nvPr>
            <p:ph type="title"/>
          </p:nvPr>
        </p:nvSpPr>
        <p:spPr>
          <a:xfrm>
            <a:off x="6096000" y="685800"/>
            <a:ext cx="5126816" cy="914400"/>
          </a:xfrm>
        </p:spPr>
        <p:txBody>
          <a:bodyPr anchor="b">
            <a:normAutofit/>
          </a:bodyPr>
          <a:lstStyle/>
          <a:p>
            <a:r>
              <a:rPr lang="tr-TR" dirty="0" err="1"/>
              <a:t>iBot</a:t>
            </a:r>
            <a:endParaRPr lang="tr-TR" dirty="0"/>
          </a:p>
        </p:txBody>
      </p:sp>
      <p:sp>
        <p:nvSpPr>
          <p:cNvPr id="12" name="Freeform: Shape 11">
            <a:extLst>
              <a:ext uri="{FF2B5EF4-FFF2-40B4-BE49-F238E27FC236}">
                <a16:creationId xmlns:a16="http://schemas.microsoft.com/office/drawing/2014/main" id="{61CF1429-F104-494D-9AC3-9CBB601ED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520205" y="282549"/>
            <a:ext cx="4804791" cy="5996172"/>
          </a:xfrm>
          <a:custGeom>
            <a:avLst/>
            <a:gdLst>
              <a:gd name="connsiteX0" fmla="*/ 4431251 w 5224396"/>
              <a:gd name="connsiteY0" fmla="*/ 0 h 6519822"/>
              <a:gd name="connsiteX1" fmla="*/ 4540700 w 5224396"/>
              <a:gd name="connsiteY1" fmla="*/ 1003920 h 6519822"/>
              <a:gd name="connsiteX2" fmla="*/ 5224396 w 5224396"/>
              <a:gd name="connsiteY2" fmla="*/ 1003920 h 6519822"/>
              <a:gd name="connsiteX3" fmla="*/ 5224396 w 5224396"/>
              <a:gd name="connsiteY3" fmla="*/ 6519822 h 6519822"/>
              <a:gd name="connsiteX4" fmla="*/ 766889 w 5224396"/>
              <a:gd name="connsiteY4" fmla="*/ 6519822 h 6519822"/>
              <a:gd name="connsiteX5" fmla="*/ 766889 w 5224396"/>
              <a:gd name="connsiteY5" fmla="*/ 5948076 h 6519822"/>
              <a:gd name="connsiteX6" fmla="*/ 597805 w 5224396"/>
              <a:gd name="connsiteY6" fmla="*/ 5966510 h 6519822"/>
              <a:gd name="connsiteX7" fmla="*/ 0 w 5224396"/>
              <a:gd name="connsiteY7" fmla="*/ 483098 h 65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F6A1761-21AB-4DE0-A28E-3776B0EE6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58242">
            <a:off x="797331" y="484048"/>
            <a:ext cx="4559211" cy="5812845"/>
          </a:xfrm>
          <a:custGeom>
            <a:avLst/>
            <a:gdLst>
              <a:gd name="connsiteX0" fmla="*/ 4188629 w 4957370"/>
              <a:gd name="connsiteY0" fmla="*/ 0 h 6320484"/>
              <a:gd name="connsiteX1" fmla="*/ 4218585 w 4957370"/>
              <a:gd name="connsiteY1" fmla="*/ 18617 h 6320484"/>
              <a:gd name="connsiteX2" fmla="*/ 4220262 w 4957370"/>
              <a:gd name="connsiteY2" fmla="*/ 50299 h 6320484"/>
              <a:gd name="connsiteX3" fmla="*/ 4223340 w 4957370"/>
              <a:gd name="connsiteY3" fmla="*/ 51687 h 6320484"/>
              <a:gd name="connsiteX4" fmla="*/ 4243015 w 4957370"/>
              <a:gd name="connsiteY4" fmla="*/ 81229 h 6320484"/>
              <a:gd name="connsiteX5" fmla="*/ 4227211 w 4957370"/>
              <a:gd name="connsiteY5" fmla="*/ 140805 h 6320484"/>
              <a:gd name="connsiteX6" fmla="*/ 4226312 w 4957370"/>
              <a:gd name="connsiteY6" fmla="*/ 164608 h 6320484"/>
              <a:gd name="connsiteX7" fmla="*/ 4231135 w 4957370"/>
              <a:gd name="connsiteY7" fmla="*/ 255748 h 6320484"/>
              <a:gd name="connsiteX8" fmla="*/ 4235510 w 4957370"/>
              <a:gd name="connsiteY8" fmla="*/ 301854 h 6320484"/>
              <a:gd name="connsiteX9" fmla="*/ 4235520 w 4957370"/>
              <a:gd name="connsiteY9" fmla="*/ 330419 h 6320484"/>
              <a:gd name="connsiteX10" fmla="*/ 4235310 w 4957370"/>
              <a:gd name="connsiteY10" fmla="*/ 334637 h 6320484"/>
              <a:gd name="connsiteX11" fmla="*/ 4247536 w 4957370"/>
              <a:gd name="connsiteY11" fmla="*/ 565646 h 6320484"/>
              <a:gd name="connsiteX12" fmla="*/ 4249754 w 4957370"/>
              <a:gd name="connsiteY12" fmla="*/ 570256 h 6320484"/>
              <a:gd name="connsiteX13" fmla="*/ 4250202 w 4957370"/>
              <a:gd name="connsiteY13" fmla="*/ 594123 h 6320484"/>
              <a:gd name="connsiteX14" fmla="*/ 4249459 w 4957370"/>
              <a:gd name="connsiteY14" fmla="*/ 602017 h 6320484"/>
              <a:gd name="connsiteX15" fmla="*/ 4255354 w 4957370"/>
              <a:gd name="connsiteY15" fmla="*/ 713404 h 6320484"/>
              <a:gd name="connsiteX16" fmla="*/ 4257508 w 4957370"/>
              <a:gd name="connsiteY16" fmla="*/ 714073 h 6320484"/>
              <a:gd name="connsiteX17" fmla="*/ 4265497 w 4957370"/>
              <a:gd name="connsiteY17" fmla="*/ 749513 h 6320484"/>
              <a:gd name="connsiteX18" fmla="*/ 4271401 w 4957370"/>
              <a:gd name="connsiteY18" fmla="*/ 847749 h 6320484"/>
              <a:gd name="connsiteX19" fmla="*/ 4277600 w 4957370"/>
              <a:gd name="connsiteY19" fmla="*/ 905577 h 6320484"/>
              <a:gd name="connsiteX20" fmla="*/ 4284143 w 4957370"/>
              <a:gd name="connsiteY20" fmla="*/ 926055 h 6320484"/>
              <a:gd name="connsiteX21" fmla="*/ 4290465 w 4957370"/>
              <a:gd name="connsiteY21" fmla="*/ 955655 h 6320484"/>
              <a:gd name="connsiteX22" fmla="*/ 4293246 w 4957370"/>
              <a:gd name="connsiteY22" fmla="*/ 982888 h 6320484"/>
              <a:gd name="connsiteX23" fmla="*/ 4298563 w 4957370"/>
              <a:gd name="connsiteY23" fmla="*/ 993803 h 6320484"/>
              <a:gd name="connsiteX24" fmla="*/ 4540105 w 4957370"/>
              <a:gd name="connsiteY24" fmla="*/ 1009893 h 6320484"/>
              <a:gd name="connsiteX25" fmla="*/ 4911733 w 4957370"/>
              <a:gd name="connsiteY25" fmla="*/ 1030269 h 6320484"/>
              <a:gd name="connsiteX26" fmla="*/ 4939495 w 4957370"/>
              <a:gd name="connsiteY26" fmla="*/ 1052023 h 6320484"/>
              <a:gd name="connsiteX27" fmla="*/ 4937728 w 4957370"/>
              <a:gd name="connsiteY27" fmla="*/ 1083700 h 6320484"/>
              <a:gd name="connsiteX28" fmla="*/ 4940638 w 4957370"/>
              <a:gd name="connsiteY28" fmla="*/ 1085413 h 6320484"/>
              <a:gd name="connsiteX29" fmla="*/ 4956995 w 4957370"/>
              <a:gd name="connsiteY29" fmla="*/ 1116915 h 6320484"/>
              <a:gd name="connsiteX30" fmla="*/ 4934827 w 4957370"/>
              <a:gd name="connsiteY30" fmla="*/ 1174426 h 6320484"/>
              <a:gd name="connsiteX31" fmla="*/ 4931354 w 4957370"/>
              <a:gd name="connsiteY31" fmla="*/ 1197992 h 6320484"/>
              <a:gd name="connsiteX32" fmla="*/ 4926270 w 4957370"/>
              <a:gd name="connsiteY32" fmla="*/ 1289117 h 6320484"/>
              <a:gd name="connsiteX33" fmla="*/ 4925623 w 4957370"/>
              <a:gd name="connsiteY33" fmla="*/ 1335426 h 6320484"/>
              <a:gd name="connsiteX34" fmla="*/ 4922537 w 4957370"/>
              <a:gd name="connsiteY34" fmla="*/ 1363823 h 6320484"/>
              <a:gd name="connsiteX35" fmla="*/ 4921871 w 4957370"/>
              <a:gd name="connsiteY35" fmla="*/ 1367995 h 6320484"/>
              <a:gd name="connsiteX36" fmla="*/ 4908988 w 4957370"/>
              <a:gd name="connsiteY36" fmla="*/ 1598968 h 6320484"/>
              <a:gd name="connsiteX37" fmla="*/ 4910694 w 4957370"/>
              <a:gd name="connsiteY37" fmla="*/ 1603791 h 6320484"/>
              <a:gd name="connsiteX38" fmla="*/ 4908552 w 4957370"/>
              <a:gd name="connsiteY38" fmla="*/ 1627566 h 6320484"/>
              <a:gd name="connsiteX39" fmla="*/ 4906959 w 4957370"/>
              <a:gd name="connsiteY39" fmla="*/ 1635333 h 6320484"/>
              <a:gd name="connsiteX40" fmla="*/ 4900747 w 4957370"/>
              <a:gd name="connsiteY40" fmla="*/ 1746703 h 6320484"/>
              <a:gd name="connsiteX41" fmla="*/ 4902815 w 4957370"/>
              <a:gd name="connsiteY41" fmla="*/ 1747601 h 6320484"/>
              <a:gd name="connsiteX42" fmla="*/ 4906917 w 4957370"/>
              <a:gd name="connsiteY42" fmla="*/ 1783698 h 6320484"/>
              <a:gd name="connsiteX43" fmla="*/ 4902139 w 4957370"/>
              <a:gd name="connsiteY43" fmla="*/ 1881995 h 6320484"/>
              <a:gd name="connsiteX44" fmla="*/ 4902035 w 4957370"/>
              <a:gd name="connsiteY44" fmla="*/ 1940154 h 6320484"/>
              <a:gd name="connsiteX45" fmla="*/ 4906319 w 4957370"/>
              <a:gd name="connsiteY45" fmla="*/ 1961221 h 6320484"/>
              <a:gd name="connsiteX46" fmla="*/ 4909396 w 4957370"/>
              <a:gd name="connsiteY46" fmla="*/ 1991332 h 6320484"/>
              <a:gd name="connsiteX47" fmla="*/ 4918176 w 4957370"/>
              <a:gd name="connsiteY47" fmla="*/ 2043680 h 6320484"/>
              <a:gd name="connsiteX48" fmla="*/ 4920444 w 4957370"/>
              <a:gd name="connsiteY48" fmla="*/ 2093780 h 6320484"/>
              <a:gd name="connsiteX49" fmla="*/ 4919568 w 4957370"/>
              <a:gd name="connsiteY49" fmla="*/ 2127331 h 6320484"/>
              <a:gd name="connsiteX50" fmla="*/ 4919107 w 4957370"/>
              <a:gd name="connsiteY50" fmla="*/ 2132180 h 6320484"/>
              <a:gd name="connsiteX51" fmla="*/ 4910026 w 4957370"/>
              <a:gd name="connsiteY51" fmla="*/ 2171984 h 6320484"/>
              <a:gd name="connsiteX52" fmla="*/ 4913276 w 4957370"/>
              <a:gd name="connsiteY52" fmla="*/ 2175920 h 6320484"/>
              <a:gd name="connsiteX53" fmla="*/ 4916106 w 4957370"/>
              <a:gd name="connsiteY53" fmla="*/ 2188707 h 6320484"/>
              <a:gd name="connsiteX54" fmla="*/ 4911385 w 4957370"/>
              <a:gd name="connsiteY54" fmla="*/ 2199268 h 6320484"/>
              <a:gd name="connsiteX55" fmla="*/ 4901244 w 4957370"/>
              <a:gd name="connsiteY55" fmla="*/ 2249378 h 6320484"/>
              <a:gd name="connsiteX56" fmla="*/ 4890393 w 4957370"/>
              <a:gd name="connsiteY56" fmla="*/ 2322907 h 6320484"/>
              <a:gd name="connsiteX57" fmla="*/ 4885532 w 4957370"/>
              <a:gd name="connsiteY57" fmla="*/ 2333841 h 6320484"/>
              <a:gd name="connsiteX58" fmla="*/ 4871165 w 4957370"/>
              <a:gd name="connsiteY58" fmla="*/ 2405746 h 6320484"/>
              <a:gd name="connsiteX59" fmla="*/ 4867465 w 4957370"/>
              <a:gd name="connsiteY59" fmla="*/ 2443689 h 6320484"/>
              <a:gd name="connsiteX60" fmla="*/ 4871110 w 4957370"/>
              <a:gd name="connsiteY60" fmla="*/ 2448134 h 6320484"/>
              <a:gd name="connsiteX61" fmla="*/ 4869467 w 4957370"/>
              <a:gd name="connsiteY61" fmla="*/ 2459306 h 6320484"/>
              <a:gd name="connsiteX62" fmla="*/ 4869877 w 4957370"/>
              <a:gd name="connsiteY62" fmla="*/ 2462358 h 6320484"/>
              <a:gd name="connsiteX63" fmla="*/ 4871382 w 4957370"/>
              <a:gd name="connsiteY63" fmla="*/ 2479770 h 6320484"/>
              <a:gd name="connsiteX64" fmla="*/ 4859960 w 4957370"/>
              <a:gd name="connsiteY64" fmla="*/ 2514583 h 6320484"/>
              <a:gd name="connsiteX65" fmla="*/ 4857909 w 4957370"/>
              <a:gd name="connsiteY65" fmla="*/ 2514709 h 6320484"/>
              <a:gd name="connsiteX66" fmla="*/ 4849446 w 4957370"/>
              <a:gd name="connsiteY66" fmla="*/ 2666439 h 6320484"/>
              <a:gd name="connsiteX67" fmla="*/ 4858101 w 4957370"/>
              <a:gd name="connsiteY67" fmla="*/ 2690544 h 6320484"/>
              <a:gd name="connsiteX68" fmla="*/ 4860369 w 4957370"/>
              <a:gd name="connsiteY68" fmla="*/ 2740646 h 6320484"/>
              <a:gd name="connsiteX69" fmla="*/ 4859492 w 4957370"/>
              <a:gd name="connsiteY69" fmla="*/ 2774197 h 6320484"/>
              <a:gd name="connsiteX70" fmla="*/ 4859032 w 4957370"/>
              <a:gd name="connsiteY70" fmla="*/ 2779045 h 6320484"/>
              <a:gd name="connsiteX71" fmla="*/ 4849950 w 4957370"/>
              <a:gd name="connsiteY71" fmla="*/ 2818850 h 6320484"/>
              <a:gd name="connsiteX72" fmla="*/ 4853201 w 4957370"/>
              <a:gd name="connsiteY72" fmla="*/ 2822786 h 6320484"/>
              <a:gd name="connsiteX73" fmla="*/ 4856030 w 4957370"/>
              <a:gd name="connsiteY73" fmla="*/ 2835573 h 6320484"/>
              <a:gd name="connsiteX74" fmla="*/ 4851309 w 4957370"/>
              <a:gd name="connsiteY74" fmla="*/ 2846133 h 6320484"/>
              <a:gd name="connsiteX75" fmla="*/ 4841168 w 4957370"/>
              <a:gd name="connsiteY75" fmla="*/ 2896246 h 6320484"/>
              <a:gd name="connsiteX76" fmla="*/ 4833868 w 4957370"/>
              <a:gd name="connsiteY76" fmla="*/ 2945711 h 6320484"/>
              <a:gd name="connsiteX77" fmla="*/ 4778020 w 4957370"/>
              <a:gd name="connsiteY77" fmla="*/ 3999577 h 6320484"/>
              <a:gd name="connsiteX78" fmla="*/ 4765288 w 4957370"/>
              <a:gd name="connsiteY78" fmla="*/ 4252632 h 6320484"/>
              <a:gd name="connsiteX79" fmla="*/ 4754250 w 4957370"/>
              <a:gd name="connsiteY79" fmla="*/ 4414955 h 6320484"/>
              <a:gd name="connsiteX80" fmla="*/ 4663870 w 4957370"/>
              <a:gd name="connsiteY80" fmla="*/ 6050064 h 6320484"/>
              <a:gd name="connsiteX81" fmla="*/ 4669145 w 4957370"/>
              <a:gd name="connsiteY81" fmla="*/ 6086684 h 6320484"/>
              <a:gd name="connsiteX82" fmla="*/ 4672665 w 4957370"/>
              <a:gd name="connsiteY82" fmla="*/ 6121067 h 6320484"/>
              <a:gd name="connsiteX83" fmla="*/ 4675485 w 4957370"/>
              <a:gd name="connsiteY83" fmla="*/ 6221142 h 6320484"/>
              <a:gd name="connsiteX84" fmla="*/ 4657006 w 4957370"/>
              <a:gd name="connsiteY84" fmla="*/ 6255466 h 6320484"/>
              <a:gd name="connsiteX85" fmla="*/ 4652373 w 4957370"/>
              <a:gd name="connsiteY85" fmla="*/ 6258160 h 6320484"/>
              <a:gd name="connsiteX86" fmla="*/ 4648931 w 4957370"/>
              <a:gd name="connsiteY86" fmla="*/ 6320461 h 6320484"/>
              <a:gd name="connsiteX87" fmla="*/ 732080 w 4957370"/>
              <a:gd name="connsiteY87" fmla="*/ 6068362 h 6320484"/>
              <a:gd name="connsiteX88" fmla="*/ 423039 w 4957370"/>
              <a:gd name="connsiteY88" fmla="*/ 6051307 h 6320484"/>
              <a:gd name="connsiteX89" fmla="*/ 427345 w 4957370"/>
              <a:gd name="connsiteY89" fmla="*/ 6011137 h 6320484"/>
              <a:gd name="connsiteX90" fmla="*/ 431547 w 4957370"/>
              <a:gd name="connsiteY90" fmla="*/ 6004548 h 6320484"/>
              <a:gd name="connsiteX91" fmla="*/ 431815 w 4957370"/>
              <a:gd name="connsiteY91" fmla="*/ 6001808 h 6320484"/>
              <a:gd name="connsiteX92" fmla="*/ 432084 w 4957370"/>
              <a:gd name="connsiteY92" fmla="*/ 5999067 h 6320484"/>
              <a:gd name="connsiteX93" fmla="*/ 432619 w 4957370"/>
              <a:gd name="connsiteY93" fmla="*/ 5993584 h 6320484"/>
              <a:gd name="connsiteX94" fmla="*/ 432305 w 4957370"/>
              <a:gd name="connsiteY94" fmla="*/ 5987694 h 6320484"/>
              <a:gd name="connsiteX95" fmla="*/ 431724 w 4957370"/>
              <a:gd name="connsiteY95" fmla="*/ 5984546 h 6320484"/>
              <a:gd name="connsiteX96" fmla="*/ 431991 w 4957370"/>
              <a:gd name="connsiteY96" fmla="*/ 5981803 h 6320484"/>
              <a:gd name="connsiteX97" fmla="*/ 431677 w 4957370"/>
              <a:gd name="connsiteY97" fmla="*/ 5975914 h 6320484"/>
              <a:gd name="connsiteX98" fmla="*/ 431096 w 4957370"/>
              <a:gd name="connsiteY98" fmla="*/ 5972765 h 6320484"/>
              <a:gd name="connsiteX99" fmla="*/ 430469 w 4957370"/>
              <a:gd name="connsiteY99" fmla="*/ 5960984 h 6320484"/>
              <a:gd name="connsiteX100" fmla="*/ 429887 w 4957370"/>
              <a:gd name="connsiteY100" fmla="*/ 5957836 h 6320484"/>
              <a:gd name="connsiteX101" fmla="*/ 430154 w 4957370"/>
              <a:gd name="connsiteY101" fmla="*/ 5955094 h 6320484"/>
              <a:gd name="connsiteX102" fmla="*/ 428725 w 4957370"/>
              <a:gd name="connsiteY102" fmla="*/ 5951537 h 6320484"/>
              <a:gd name="connsiteX103" fmla="*/ 434114 w 4957370"/>
              <a:gd name="connsiteY103" fmla="*/ 5888089 h 6320484"/>
              <a:gd name="connsiteX104" fmla="*/ 456311 w 4957370"/>
              <a:gd name="connsiteY104" fmla="*/ 5468000 h 6320484"/>
              <a:gd name="connsiteX105" fmla="*/ 270548 w 4957370"/>
              <a:gd name="connsiteY105" fmla="*/ 5477940 h 6320484"/>
              <a:gd name="connsiteX106" fmla="*/ 270475 w 4957370"/>
              <a:gd name="connsiteY106" fmla="*/ 5437540 h 6320484"/>
              <a:gd name="connsiteX107" fmla="*/ 273938 w 4957370"/>
              <a:gd name="connsiteY107" fmla="*/ 5430534 h 6320484"/>
              <a:gd name="connsiteX108" fmla="*/ 273907 w 4957370"/>
              <a:gd name="connsiteY108" fmla="*/ 5427782 h 6320484"/>
              <a:gd name="connsiteX109" fmla="*/ 273878 w 4957370"/>
              <a:gd name="connsiteY109" fmla="*/ 5425027 h 6320484"/>
              <a:gd name="connsiteX110" fmla="*/ 273815 w 4957370"/>
              <a:gd name="connsiteY110" fmla="*/ 5419519 h 6320484"/>
              <a:gd name="connsiteX111" fmla="*/ 272865 w 4957370"/>
              <a:gd name="connsiteY111" fmla="*/ 5413698 h 6320484"/>
              <a:gd name="connsiteX112" fmla="*/ 271945 w 4957370"/>
              <a:gd name="connsiteY112" fmla="*/ 5410631 h 6320484"/>
              <a:gd name="connsiteX113" fmla="*/ 271914 w 4957370"/>
              <a:gd name="connsiteY113" fmla="*/ 5407876 h 6320484"/>
              <a:gd name="connsiteX114" fmla="*/ 270963 w 4957370"/>
              <a:gd name="connsiteY114" fmla="*/ 5402055 h 6320484"/>
              <a:gd name="connsiteX115" fmla="*/ 270045 w 4957370"/>
              <a:gd name="connsiteY115" fmla="*/ 5398988 h 6320484"/>
              <a:gd name="connsiteX116" fmla="*/ 268144 w 4957370"/>
              <a:gd name="connsiteY116" fmla="*/ 5387344 h 6320484"/>
              <a:gd name="connsiteX117" fmla="*/ 267225 w 4957370"/>
              <a:gd name="connsiteY117" fmla="*/ 5384278 h 6320484"/>
              <a:gd name="connsiteX118" fmla="*/ 267193 w 4957370"/>
              <a:gd name="connsiteY118" fmla="*/ 5381523 h 6320484"/>
              <a:gd name="connsiteX119" fmla="*/ 265387 w 4957370"/>
              <a:gd name="connsiteY119" fmla="*/ 5378142 h 6320484"/>
              <a:gd name="connsiteX120" fmla="*/ 263868 w 4957370"/>
              <a:gd name="connsiteY120" fmla="*/ 5314483 h 6320484"/>
              <a:gd name="connsiteX121" fmla="*/ 192698 w 4957370"/>
              <a:gd name="connsiteY121" fmla="*/ 4040419 h 6320484"/>
              <a:gd name="connsiteX122" fmla="*/ 0 w 4957370"/>
              <a:gd name="connsiteY122" fmla="*/ 208389 h 6320484"/>
              <a:gd name="connsiteX123" fmla="*/ 2990554 w 4957370"/>
              <a:gd name="connsiteY123" fmla="*/ 54813 h 6320484"/>
              <a:gd name="connsiteX124" fmla="*/ 3816982 w 4957370"/>
              <a:gd name="connsiteY124" fmla="*/ 2002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7A9A75C9-1311-4C58-AABF-CC0A042ED21D}"/>
              </a:ext>
            </a:extLst>
          </p:cNvPr>
          <p:cNvPicPr>
            <a:picLocks noChangeAspect="1"/>
          </p:cNvPicPr>
          <p:nvPr/>
        </p:nvPicPr>
        <p:blipFill rotWithShape="1">
          <a:blip r:embed="rId3">
            <a:alphaModFix amt="83000"/>
            <a:extLst>
              <a:ext uri="{28A0092B-C50C-407E-A947-70E740481C1C}">
                <a14:useLocalDpi xmlns:a14="http://schemas.microsoft.com/office/drawing/2010/main" val="0"/>
              </a:ext>
            </a:extLst>
          </a:blip>
          <a:srcRect l="14726" r="8803" b="2"/>
          <a:stretch/>
        </p:blipFill>
        <p:spPr>
          <a:xfrm rot="21358242">
            <a:off x="796624" y="485640"/>
            <a:ext cx="4559211" cy="5812845"/>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p:spPr>
      </p:pic>
      <p:sp>
        <p:nvSpPr>
          <p:cNvPr id="16" name="Freeform: Shape 15">
            <a:extLst>
              <a:ext uri="{FF2B5EF4-FFF2-40B4-BE49-F238E27FC236}">
                <a16:creationId xmlns:a16="http://schemas.microsoft.com/office/drawing/2014/main" id="{D70EE2C1-1650-4F94-B141-E57DC2EBB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84931">
            <a:off x="741094" y="481082"/>
            <a:ext cx="4167630" cy="4858042"/>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374006 w 4534331"/>
              <a:gd name="connsiteY20" fmla="*/ 1313892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855 w 4534331"/>
              <a:gd name="connsiteY21" fmla="*/ 534277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638 w 4534331"/>
              <a:gd name="connsiteY32" fmla="*/ 5184267 h 5262724"/>
              <a:gd name="connsiteX33" fmla="*/ 8057 w 4534331"/>
              <a:gd name="connsiteY33" fmla="*/ 5181119 h 5262724"/>
              <a:gd name="connsiteX34" fmla="*/ 7430 w 4534331"/>
              <a:gd name="connsiteY34" fmla="*/ 5169338 h 5262724"/>
              <a:gd name="connsiteX35" fmla="*/ 6848 w 4534331"/>
              <a:gd name="connsiteY35" fmla="*/ 5166190 h 5262724"/>
              <a:gd name="connsiteX36" fmla="*/ 7115 w 4534331"/>
              <a:gd name="connsiteY36" fmla="*/ 5163448 h 5262724"/>
              <a:gd name="connsiteX37" fmla="*/ 5686 w 4534331"/>
              <a:gd name="connsiteY37" fmla="*/ 5159891 h 5262724"/>
              <a:gd name="connsiteX38" fmla="*/ 11075 w 4534331"/>
              <a:gd name="connsiteY38" fmla="*/ 5096442 h 5262724"/>
              <a:gd name="connsiteX39" fmla="*/ 78405 w 4534331"/>
              <a:gd name="connsiteY39" fmla="*/ 3822170 h 5262724"/>
              <a:gd name="connsiteX40" fmla="*/ 300639 w 4534331"/>
              <a:gd name="connsiteY40" fmla="*/ 0 h 5262724"/>
              <a:gd name="connsiteX41" fmla="*/ 3291735 w 4534331"/>
              <a:gd name="connsiteY41" fmla="*/ 163268 h 5262724"/>
              <a:gd name="connsiteX42" fmla="*/ 4117066 w 4534331"/>
              <a:gd name="connsiteY42" fmla="*/ 218247 h 5262724"/>
              <a:gd name="connsiteX43" fmla="*/ 4488693 w 4534331"/>
              <a:gd name="connsiteY4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057 w 4534331"/>
              <a:gd name="connsiteY32" fmla="*/ 5181119 h 5262724"/>
              <a:gd name="connsiteX33" fmla="*/ 7430 w 4534331"/>
              <a:gd name="connsiteY33" fmla="*/ 5169338 h 5262724"/>
              <a:gd name="connsiteX34" fmla="*/ 6848 w 4534331"/>
              <a:gd name="connsiteY34" fmla="*/ 5166190 h 5262724"/>
              <a:gd name="connsiteX35" fmla="*/ 7115 w 4534331"/>
              <a:gd name="connsiteY35" fmla="*/ 5163448 h 5262724"/>
              <a:gd name="connsiteX36" fmla="*/ 5686 w 4534331"/>
              <a:gd name="connsiteY36" fmla="*/ 5159891 h 5262724"/>
              <a:gd name="connsiteX37" fmla="*/ 11075 w 4534331"/>
              <a:gd name="connsiteY37" fmla="*/ 5096442 h 5262724"/>
              <a:gd name="connsiteX38" fmla="*/ 78405 w 4534331"/>
              <a:gd name="connsiteY38" fmla="*/ 3822170 h 5262724"/>
              <a:gd name="connsiteX39" fmla="*/ 300639 w 4534331"/>
              <a:gd name="connsiteY39" fmla="*/ 0 h 5262724"/>
              <a:gd name="connsiteX40" fmla="*/ 3291735 w 4534331"/>
              <a:gd name="connsiteY40" fmla="*/ 163268 h 5262724"/>
              <a:gd name="connsiteX41" fmla="*/ 4117066 w 4534331"/>
              <a:gd name="connsiteY41" fmla="*/ 218247 h 5262724"/>
              <a:gd name="connsiteX42" fmla="*/ 4488693 w 4534331"/>
              <a:gd name="connsiteY4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5686 w 4534331"/>
              <a:gd name="connsiteY35" fmla="*/ 5159891 h 5262724"/>
              <a:gd name="connsiteX36" fmla="*/ 11075 w 4534331"/>
              <a:gd name="connsiteY36" fmla="*/ 5096442 h 5262724"/>
              <a:gd name="connsiteX37" fmla="*/ 78405 w 4534331"/>
              <a:gd name="connsiteY37" fmla="*/ 3822170 h 5262724"/>
              <a:gd name="connsiteX38" fmla="*/ 300639 w 4534331"/>
              <a:gd name="connsiteY38" fmla="*/ 0 h 5262724"/>
              <a:gd name="connsiteX39" fmla="*/ 3291735 w 4534331"/>
              <a:gd name="connsiteY39" fmla="*/ 163268 h 5262724"/>
              <a:gd name="connsiteX40" fmla="*/ 4117066 w 4534331"/>
              <a:gd name="connsiteY40" fmla="*/ 218247 h 5262724"/>
              <a:gd name="connsiteX41" fmla="*/ 4488693 w 4534331"/>
              <a:gd name="connsiteY4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11075 w 4534331"/>
              <a:gd name="connsiteY35" fmla="*/ 5096442 h 5262724"/>
              <a:gd name="connsiteX36" fmla="*/ 78405 w 4534331"/>
              <a:gd name="connsiteY36" fmla="*/ 3822170 h 5262724"/>
              <a:gd name="connsiteX37" fmla="*/ 300639 w 4534331"/>
              <a:gd name="connsiteY37" fmla="*/ 0 h 5262724"/>
              <a:gd name="connsiteX38" fmla="*/ 3291735 w 4534331"/>
              <a:gd name="connsiteY38" fmla="*/ 163268 h 5262724"/>
              <a:gd name="connsiteX39" fmla="*/ 4117066 w 4534331"/>
              <a:gd name="connsiteY39" fmla="*/ 218247 h 5262724"/>
              <a:gd name="connsiteX40" fmla="*/ 4488693 w 4534331"/>
              <a:gd name="connsiteY4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11075 w 4534331"/>
              <a:gd name="connsiteY34" fmla="*/ 5096442 h 5262724"/>
              <a:gd name="connsiteX35" fmla="*/ 78405 w 4534331"/>
              <a:gd name="connsiteY35" fmla="*/ 3822170 h 5262724"/>
              <a:gd name="connsiteX36" fmla="*/ 300639 w 4534331"/>
              <a:gd name="connsiteY36" fmla="*/ 0 h 5262724"/>
              <a:gd name="connsiteX37" fmla="*/ 3291735 w 4534331"/>
              <a:gd name="connsiteY37" fmla="*/ 163268 h 5262724"/>
              <a:gd name="connsiteX38" fmla="*/ 4117066 w 4534331"/>
              <a:gd name="connsiteY38" fmla="*/ 218247 h 5262724"/>
              <a:gd name="connsiteX39" fmla="*/ 4488693 w 4534331"/>
              <a:gd name="connsiteY3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7430 w 4534331"/>
              <a:gd name="connsiteY31" fmla="*/ 5169338 h 5262724"/>
              <a:gd name="connsiteX32" fmla="*/ 6848 w 4534331"/>
              <a:gd name="connsiteY32" fmla="*/ 5166190 h 5262724"/>
              <a:gd name="connsiteX33" fmla="*/ 11075 w 4534331"/>
              <a:gd name="connsiteY33" fmla="*/ 5096442 h 5262724"/>
              <a:gd name="connsiteX34" fmla="*/ 78405 w 4534331"/>
              <a:gd name="connsiteY34" fmla="*/ 3822170 h 5262724"/>
              <a:gd name="connsiteX35" fmla="*/ 300639 w 4534331"/>
              <a:gd name="connsiteY35" fmla="*/ 0 h 5262724"/>
              <a:gd name="connsiteX36" fmla="*/ 3291735 w 4534331"/>
              <a:gd name="connsiteY36" fmla="*/ 163268 h 5262724"/>
              <a:gd name="connsiteX37" fmla="*/ 4117066 w 4534331"/>
              <a:gd name="connsiteY37" fmla="*/ 218247 h 5262724"/>
              <a:gd name="connsiteX38" fmla="*/ 4488693 w 4534331"/>
              <a:gd name="connsiteY38"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7430 w 4534331"/>
              <a:gd name="connsiteY30" fmla="*/ 5169338 h 5262724"/>
              <a:gd name="connsiteX31" fmla="*/ 6848 w 4534331"/>
              <a:gd name="connsiteY31" fmla="*/ 5166190 h 5262724"/>
              <a:gd name="connsiteX32" fmla="*/ 11075 w 4534331"/>
              <a:gd name="connsiteY32" fmla="*/ 5096442 h 5262724"/>
              <a:gd name="connsiteX33" fmla="*/ 78405 w 4534331"/>
              <a:gd name="connsiteY33" fmla="*/ 3822170 h 5262724"/>
              <a:gd name="connsiteX34" fmla="*/ 300639 w 4534331"/>
              <a:gd name="connsiteY34" fmla="*/ 0 h 5262724"/>
              <a:gd name="connsiteX35" fmla="*/ 3291735 w 4534331"/>
              <a:gd name="connsiteY35" fmla="*/ 163268 h 5262724"/>
              <a:gd name="connsiteX36" fmla="*/ 4117066 w 4534331"/>
              <a:gd name="connsiteY36" fmla="*/ 218247 h 5262724"/>
              <a:gd name="connsiteX37" fmla="*/ 4488693 w 4534331"/>
              <a:gd name="connsiteY37"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7430 w 4534331"/>
              <a:gd name="connsiteY29" fmla="*/ 5169338 h 5262724"/>
              <a:gd name="connsiteX30" fmla="*/ 6848 w 4534331"/>
              <a:gd name="connsiteY30" fmla="*/ 5166190 h 5262724"/>
              <a:gd name="connsiteX31" fmla="*/ 11075 w 4534331"/>
              <a:gd name="connsiteY31" fmla="*/ 5096442 h 5262724"/>
              <a:gd name="connsiteX32" fmla="*/ 78405 w 4534331"/>
              <a:gd name="connsiteY32" fmla="*/ 3822170 h 5262724"/>
              <a:gd name="connsiteX33" fmla="*/ 300639 w 4534331"/>
              <a:gd name="connsiteY33" fmla="*/ 0 h 5262724"/>
              <a:gd name="connsiteX34" fmla="*/ 3291735 w 4534331"/>
              <a:gd name="connsiteY34" fmla="*/ 163268 h 5262724"/>
              <a:gd name="connsiteX35" fmla="*/ 4117066 w 4534331"/>
              <a:gd name="connsiteY35" fmla="*/ 218247 h 5262724"/>
              <a:gd name="connsiteX36" fmla="*/ 4488693 w 4534331"/>
              <a:gd name="connsiteY36"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7430 w 4534331"/>
              <a:gd name="connsiteY28" fmla="*/ 5169338 h 5262724"/>
              <a:gd name="connsiteX29" fmla="*/ 6848 w 4534331"/>
              <a:gd name="connsiteY29" fmla="*/ 5166190 h 5262724"/>
              <a:gd name="connsiteX30" fmla="*/ 11075 w 4534331"/>
              <a:gd name="connsiteY30" fmla="*/ 5096442 h 5262724"/>
              <a:gd name="connsiteX31" fmla="*/ 78405 w 4534331"/>
              <a:gd name="connsiteY31" fmla="*/ 3822170 h 5262724"/>
              <a:gd name="connsiteX32" fmla="*/ 300639 w 4534331"/>
              <a:gd name="connsiteY32" fmla="*/ 0 h 5262724"/>
              <a:gd name="connsiteX33" fmla="*/ 3291735 w 4534331"/>
              <a:gd name="connsiteY33" fmla="*/ 163268 h 5262724"/>
              <a:gd name="connsiteX34" fmla="*/ 4117066 w 4534331"/>
              <a:gd name="connsiteY34" fmla="*/ 218247 h 5262724"/>
              <a:gd name="connsiteX35" fmla="*/ 4488693 w 4534331"/>
              <a:gd name="connsiteY35"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7430 w 4534331"/>
              <a:gd name="connsiteY27" fmla="*/ 5169338 h 5262724"/>
              <a:gd name="connsiteX28" fmla="*/ 6848 w 4534331"/>
              <a:gd name="connsiteY28" fmla="*/ 5166190 h 5262724"/>
              <a:gd name="connsiteX29" fmla="*/ 11075 w 4534331"/>
              <a:gd name="connsiteY29" fmla="*/ 5096442 h 5262724"/>
              <a:gd name="connsiteX30" fmla="*/ 78405 w 4534331"/>
              <a:gd name="connsiteY30" fmla="*/ 3822170 h 5262724"/>
              <a:gd name="connsiteX31" fmla="*/ 300639 w 4534331"/>
              <a:gd name="connsiteY31" fmla="*/ 0 h 5262724"/>
              <a:gd name="connsiteX32" fmla="*/ 3291735 w 4534331"/>
              <a:gd name="connsiteY32" fmla="*/ 163268 h 5262724"/>
              <a:gd name="connsiteX33" fmla="*/ 4117066 w 4534331"/>
              <a:gd name="connsiteY33" fmla="*/ 218247 h 5262724"/>
              <a:gd name="connsiteX34" fmla="*/ 4488693 w 4534331"/>
              <a:gd name="connsiteY34"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7430 w 4534331"/>
              <a:gd name="connsiteY26" fmla="*/ 5169338 h 5262724"/>
              <a:gd name="connsiteX27" fmla="*/ 6848 w 4534331"/>
              <a:gd name="connsiteY27" fmla="*/ 5166190 h 5262724"/>
              <a:gd name="connsiteX28" fmla="*/ 11075 w 4534331"/>
              <a:gd name="connsiteY28" fmla="*/ 5096442 h 5262724"/>
              <a:gd name="connsiteX29" fmla="*/ 78405 w 4534331"/>
              <a:gd name="connsiteY29" fmla="*/ 3822170 h 5262724"/>
              <a:gd name="connsiteX30" fmla="*/ 300639 w 4534331"/>
              <a:gd name="connsiteY30" fmla="*/ 0 h 5262724"/>
              <a:gd name="connsiteX31" fmla="*/ 3291735 w 4534331"/>
              <a:gd name="connsiteY31" fmla="*/ 163268 h 5262724"/>
              <a:gd name="connsiteX32" fmla="*/ 4117066 w 4534331"/>
              <a:gd name="connsiteY32" fmla="*/ 218247 h 5262724"/>
              <a:gd name="connsiteX33" fmla="*/ 4488693 w 4534331"/>
              <a:gd name="connsiteY3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6848 w 4534331"/>
              <a:gd name="connsiteY26" fmla="*/ 5166190 h 5262724"/>
              <a:gd name="connsiteX27" fmla="*/ 11075 w 4534331"/>
              <a:gd name="connsiteY27" fmla="*/ 5096442 h 5262724"/>
              <a:gd name="connsiteX28" fmla="*/ 78405 w 4534331"/>
              <a:gd name="connsiteY28" fmla="*/ 3822170 h 5262724"/>
              <a:gd name="connsiteX29" fmla="*/ 300639 w 4534331"/>
              <a:gd name="connsiteY29" fmla="*/ 0 h 5262724"/>
              <a:gd name="connsiteX30" fmla="*/ 3291735 w 4534331"/>
              <a:gd name="connsiteY30" fmla="*/ 163268 h 5262724"/>
              <a:gd name="connsiteX31" fmla="*/ 4117066 w 4534331"/>
              <a:gd name="connsiteY31" fmla="*/ 218247 h 5262724"/>
              <a:gd name="connsiteX32" fmla="*/ 4488693 w 4534331"/>
              <a:gd name="connsiteY3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11075 w 4534331"/>
              <a:gd name="connsiteY26" fmla="*/ 5096442 h 5262724"/>
              <a:gd name="connsiteX27" fmla="*/ 78405 w 4534331"/>
              <a:gd name="connsiteY27" fmla="*/ 3822170 h 5262724"/>
              <a:gd name="connsiteX28" fmla="*/ 300639 w 4534331"/>
              <a:gd name="connsiteY28" fmla="*/ 0 h 5262724"/>
              <a:gd name="connsiteX29" fmla="*/ 3291735 w 4534331"/>
              <a:gd name="connsiteY29" fmla="*/ 163268 h 5262724"/>
              <a:gd name="connsiteX30" fmla="*/ 4117066 w 4534331"/>
              <a:gd name="connsiteY30" fmla="*/ 218247 h 5262724"/>
              <a:gd name="connsiteX31" fmla="*/ 4488693 w 4534331"/>
              <a:gd name="connsiteY3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11075 w 4534331"/>
              <a:gd name="connsiteY25" fmla="*/ 5096442 h 5262724"/>
              <a:gd name="connsiteX26" fmla="*/ 78405 w 4534331"/>
              <a:gd name="connsiteY26" fmla="*/ 3822170 h 5262724"/>
              <a:gd name="connsiteX27" fmla="*/ 300639 w 4534331"/>
              <a:gd name="connsiteY27" fmla="*/ 0 h 5262724"/>
              <a:gd name="connsiteX28" fmla="*/ 3291735 w 4534331"/>
              <a:gd name="connsiteY28" fmla="*/ 163268 h 5262724"/>
              <a:gd name="connsiteX29" fmla="*/ 4117066 w 4534331"/>
              <a:gd name="connsiteY29" fmla="*/ 218247 h 5262724"/>
              <a:gd name="connsiteX30" fmla="*/ 4488693 w 4534331"/>
              <a:gd name="connsiteY3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11075 w 4534331"/>
              <a:gd name="connsiteY24" fmla="*/ 5096442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6847 w 4534331"/>
              <a:gd name="connsiteY24" fmla="*/ 5049278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6914 w 4532552"/>
              <a:gd name="connsiteY0" fmla="*/ 238623 h 5262724"/>
              <a:gd name="connsiteX1" fmla="*/ 4514676 w 4532552"/>
              <a:gd name="connsiteY1" fmla="*/ 260377 h 5262724"/>
              <a:gd name="connsiteX2" fmla="*/ 4512910 w 4532552"/>
              <a:gd name="connsiteY2" fmla="*/ 292054 h 5262724"/>
              <a:gd name="connsiteX3" fmla="*/ 4515819 w 4532552"/>
              <a:gd name="connsiteY3" fmla="*/ 293767 h 5262724"/>
              <a:gd name="connsiteX4" fmla="*/ 4532177 w 4532552"/>
              <a:gd name="connsiteY4" fmla="*/ 325268 h 5262724"/>
              <a:gd name="connsiteX5" fmla="*/ 4510009 w 4532552"/>
              <a:gd name="connsiteY5" fmla="*/ 382780 h 5262724"/>
              <a:gd name="connsiteX6" fmla="*/ 4506536 w 4532552"/>
              <a:gd name="connsiteY6" fmla="*/ 406346 h 5262724"/>
              <a:gd name="connsiteX7" fmla="*/ 4501452 w 4532552"/>
              <a:gd name="connsiteY7" fmla="*/ 497471 h 5262724"/>
              <a:gd name="connsiteX8" fmla="*/ 4500805 w 4532552"/>
              <a:gd name="connsiteY8" fmla="*/ 543780 h 5262724"/>
              <a:gd name="connsiteX9" fmla="*/ 4497719 w 4532552"/>
              <a:gd name="connsiteY9" fmla="*/ 572177 h 5262724"/>
              <a:gd name="connsiteX10" fmla="*/ 4497052 w 4532552"/>
              <a:gd name="connsiteY10" fmla="*/ 576349 h 5262724"/>
              <a:gd name="connsiteX11" fmla="*/ 4484170 w 4532552"/>
              <a:gd name="connsiteY11" fmla="*/ 807322 h 5262724"/>
              <a:gd name="connsiteX12" fmla="*/ 4485876 w 4532552"/>
              <a:gd name="connsiteY12" fmla="*/ 812145 h 5262724"/>
              <a:gd name="connsiteX13" fmla="*/ 4483734 w 4532552"/>
              <a:gd name="connsiteY13" fmla="*/ 835920 h 5262724"/>
              <a:gd name="connsiteX14" fmla="*/ 4482140 w 4532552"/>
              <a:gd name="connsiteY14" fmla="*/ 843687 h 5262724"/>
              <a:gd name="connsiteX15" fmla="*/ 4475929 w 4532552"/>
              <a:gd name="connsiteY15" fmla="*/ 955057 h 5262724"/>
              <a:gd name="connsiteX16" fmla="*/ 4477997 w 4532552"/>
              <a:gd name="connsiteY16" fmla="*/ 955955 h 5262724"/>
              <a:gd name="connsiteX17" fmla="*/ 4482099 w 4532552"/>
              <a:gd name="connsiteY17" fmla="*/ 992052 h 5262724"/>
              <a:gd name="connsiteX18" fmla="*/ 4477321 w 4532552"/>
              <a:gd name="connsiteY18" fmla="*/ 1090349 h 5262724"/>
              <a:gd name="connsiteX19" fmla="*/ 4474967 w 4532552"/>
              <a:gd name="connsiteY19" fmla="*/ 1103658 h 5262724"/>
              <a:gd name="connsiteX20" fmla="*/ 4434615 w 4532552"/>
              <a:gd name="connsiteY20" fmla="*/ 1106892 h 5262724"/>
              <a:gd name="connsiteX21" fmla="*/ 845076 w 4532552"/>
              <a:gd name="connsiteY21" fmla="*/ 526104 h 5262724"/>
              <a:gd name="connsiteX22" fmla="*/ 53726 w 4532552"/>
              <a:gd name="connsiteY22" fmla="*/ 5262724 h 5262724"/>
              <a:gd name="connsiteX23" fmla="*/ 0 w 4532552"/>
              <a:gd name="connsiteY23" fmla="*/ 5133379 h 5262724"/>
              <a:gd name="connsiteX24" fmla="*/ 5068 w 4532552"/>
              <a:gd name="connsiteY24" fmla="*/ 5049278 h 5262724"/>
              <a:gd name="connsiteX25" fmla="*/ 76626 w 4532552"/>
              <a:gd name="connsiteY25" fmla="*/ 3822170 h 5262724"/>
              <a:gd name="connsiteX26" fmla="*/ 298860 w 4532552"/>
              <a:gd name="connsiteY26" fmla="*/ 0 h 5262724"/>
              <a:gd name="connsiteX27" fmla="*/ 3289956 w 4532552"/>
              <a:gd name="connsiteY27" fmla="*/ 163268 h 5262724"/>
              <a:gd name="connsiteX28" fmla="*/ 4115287 w 4532552"/>
              <a:gd name="connsiteY28" fmla="*/ 218247 h 5262724"/>
              <a:gd name="connsiteX29" fmla="*/ 4486914 w 4532552"/>
              <a:gd name="connsiteY29" fmla="*/ 238623 h 5262724"/>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76626 w 4532552"/>
              <a:gd name="connsiteY25" fmla="*/ 3822170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5372 w 4532552"/>
              <a:gd name="connsiteY20" fmla="*/ 1102807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0A91793-0277-492A-B660-A4552523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86505">
            <a:off x="1985843" y="-199894"/>
            <a:ext cx="444795" cy="151635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4AB576D-6365-43AE-BA89-60F933D6C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1232395" y="1203837"/>
            <a:ext cx="4099496" cy="5072884"/>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7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4 h 5515902"/>
              <a:gd name="connsiteX30" fmla="*/ 4355379 w 4457507"/>
              <a:gd name="connsiteY30" fmla="*/ 1981807 h 5515902"/>
              <a:gd name="connsiteX31" fmla="*/ 4362696 w 4457507"/>
              <a:gd name="connsiteY31" fmla="*/ 1931205 h 5515902"/>
              <a:gd name="connsiteX32" fmla="*/ 4366817 w 4457507"/>
              <a:gd name="connsiteY32" fmla="*/ 1920397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3 h 5515902"/>
              <a:gd name="connsiteX43" fmla="*/ 4359725 w 4457507"/>
              <a:gd name="connsiteY43" fmla="*/ 1546992 h 5515902"/>
              <a:gd name="connsiteX44" fmla="*/ 4359144 w 4457507"/>
              <a:gd name="connsiteY44" fmla="*/ 1543968 h 5515902"/>
              <a:gd name="connsiteX45" fmla="*/ 4360158 w 4457507"/>
              <a:gd name="connsiteY45" fmla="*/ 1532722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4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8 h 5515902"/>
              <a:gd name="connsiteX79" fmla="*/ 4350188 w 4457507"/>
              <a:gd name="connsiteY79" fmla="*/ 134972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chemeClr val="tx1"/>
          </a:solidFill>
          <a:ln>
            <a:noFill/>
          </a:ln>
          <a:effectLst>
            <a:outerShdw blurRad="76200" dir="138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40790D36-057B-4BA8-A167-AEFE94C1F304}"/>
              </a:ext>
            </a:extLst>
          </p:cNvPr>
          <p:cNvSpPr>
            <a:spLocks noGrp="1"/>
          </p:cNvSpPr>
          <p:nvPr>
            <p:ph idx="1"/>
          </p:nvPr>
        </p:nvSpPr>
        <p:spPr>
          <a:xfrm>
            <a:off x="6096000" y="1741714"/>
            <a:ext cx="5618268" cy="4125686"/>
          </a:xfrm>
        </p:spPr>
        <p:txBody>
          <a:bodyPr>
            <a:normAutofit/>
          </a:bodyPr>
          <a:lstStyle/>
          <a:p>
            <a:pPr marL="0" indent="0">
              <a:buNone/>
            </a:pPr>
            <a:r>
              <a:rPr lang="tr-TR" dirty="0"/>
              <a:t>Tekerlekli sandalyeye bağlı olanlar genellikle düz olmayan yüzeylerde zorluk çekiyorlar, ancak Dean </a:t>
            </a:r>
            <a:r>
              <a:rPr lang="tr-TR" dirty="0" err="1"/>
              <a:t>Kamen’in</a:t>
            </a:r>
            <a:r>
              <a:rPr lang="tr-TR" dirty="0"/>
              <a:t> </a:t>
            </a:r>
            <a:r>
              <a:rPr lang="tr-TR" dirty="0" err="1"/>
              <a:t>iBotu</a:t>
            </a:r>
            <a:r>
              <a:rPr lang="tr-TR" dirty="0"/>
              <a:t> bu engeli aşmak konusunda harika çözümler üretiyor. Kendi kendini dengeleme teknolojisi ile herhangi bir arazide gezinmek için tasarlanan </a:t>
            </a:r>
            <a:r>
              <a:rPr lang="tr-TR" dirty="0" err="1"/>
              <a:t>iBot</a:t>
            </a:r>
            <a:r>
              <a:rPr lang="tr-TR" dirty="0"/>
              <a:t>,  tırmanabilir ve aynı zamanda göz seviyesine kadar yükselebilir.</a:t>
            </a:r>
          </a:p>
        </p:txBody>
      </p:sp>
    </p:spTree>
    <p:extLst>
      <p:ext uri="{BB962C8B-B14F-4D97-AF65-F5344CB8AC3E}">
        <p14:creationId xmlns:p14="http://schemas.microsoft.com/office/powerpoint/2010/main" val="3389947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24">
            <a:extLst>
              <a:ext uri="{FF2B5EF4-FFF2-40B4-BE49-F238E27FC236}">
                <a16:creationId xmlns:a16="http://schemas.microsoft.com/office/drawing/2014/main" id="{DF955142-ED30-45FF-AC79-EA514B9BD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6">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504561" y="517498"/>
            <a:ext cx="6746664" cy="5331847"/>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28">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80000">
            <a:off x="1325340" y="-90887"/>
            <a:ext cx="5107326" cy="6522933"/>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solidFill>
            <a:srgbClr val="FFFFFF"/>
          </a:solidFill>
          <a:ln w="9525" cap="flat">
            <a:noFill/>
            <a:prstDash val="solid"/>
            <a:miter/>
          </a:ln>
        </p:spPr>
        <p:txBody>
          <a:bodyPr rtlCol="0" anchor="ctr"/>
          <a:lstStyle/>
          <a:p>
            <a:endParaRPr lang="en-US"/>
          </a:p>
        </p:txBody>
      </p:sp>
      <p:pic>
        <p:nvPicPr>
          <p:cNvPr id="5" name="Resim 4" descr="motor, otomat içeren bir resim&#10;&#10;Açıklama otomatik olarak oluşturuldu">
            <a:extLst>
              <a:ext uri="{FF2B5EF4-FFF2-40B4-BE49-F238E27FC236}">
                <a16:creationId xmlns:a16="http://schemas.microsoft.com/office/drawing/2014/main" id="{117876E5-F453-4937-A668-C168D7DB84D8}"/>
              </a:ext>
            </a:extLst>
          </p:cNvPr>
          <p:cNvPicPr>
            <a:picLocks noChangeAspect="1"/>
          </p:cNvPicPr>
          <p:nvPr/>
        </p:nvPicPr>
        <p:blipFill rotWithShape="1">
          <a:blip r:embed="rId2">
            <a:extLst>
              <a:ext uri="{28A0092B-C50C-407E-A947-70E740481C1C}">
                <a14:useLocalDpi xmlns:a14="http://schemas.microsoft.com/office/drawing/2010/main" val="0"/>
              </a:ext>
            </a:extLst>
          </a:blip>
          <a:srcRect l="26611" r="28683"/>
          <a:stretch/>
        </p:blipFill>
        <p:spPr>
          <a:xfrm rot="43072266">
            <a:off x="2033853" y="810535"/>
            <a:ext cx="3719474" cy="4742315"/>
          </a:xfrm>
          <a:prstGeom prst="rect">
            <a:avLst/>
          </a:prstGeom>
        </p:spPr>
      </p:pic>
      <p:sp>
        <p:nvSpPr>
          <p:cNvPr id="2" name="Başlık 1">
            <a:extLst>
              <a:ext uri="{FF2B5EF4-FFF2-40B4-BE49-F238E27FC236}">
                <a16:creationId xmlns:a16="http://schemas.microsoft.com/office/drawing/2014/main" id="{8F820498-C3AC-47FE-BC04-DAEF3DE80B6C}"/>
              </a:ext>
            </a:extLst>
          </p:cNvPr>
          <p:cNvSpPr>
            <a:spLocks noGrp="1"/>
          </p:cNvSpPr>
          <p:nvPr>
            <p:ph type="title"/>
          </p:nvPr>
        </p:nvSpPr>
        <p:spPr>
          <a:xfrm>
            <a:off x="6521450" y="685800"/>
            <a:ext cx="4984750" cy="1911741"/>
          </a:xfrm>
        </p:spPr>
        <p:txBody>
          <a:bodyPr anchor="b">
            <a:normAutofit/>
          </a:bodyPr>
          <a:lstStyle/>
          <a:p>
            <a:r>
              <a:rPr lang="tr-TR"/>
              <a:t>DEKA Kol</a:t>
            </a:r>
            <a:endParaRPr lang="tr-TR" dirty="0"/>
          </a:p>
        </p:txBody>
      </p:sp>
      <p:sp>
        <p:nvSpPr>
          <p:cNvPr id="31" name="Freeform: Shape 30">
            <a:extLst>
              <a:ext uri="{FF2B5EF4-FFF2-40B4-BE49-F238E27FC236}">
                <a16:creationId xmlns:a16="http://schemas.microsoft.com/office/drawing/2014/main" id="{F0090A0D-04AE-42BC-AE85-FA2E647F0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55470" y="5035596"/>
            <a:ext cx="444795" cy="1823662"/>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AC48ABFC-49BC-4098-8BC6-C75AE984F7A7}"/>
              </a:ext>
            </a:extLst>
          </p:cNvPr>
          <p:cNvSpPr>
            <a:spLocks noGrp="1"/>
          </p:cNvSpPr>
          <p:nvPr>
            <p:ph idx="1"/>
          </p:nvPr>
        </p:nvSpPr>
        <p:spPr>
          <a:xfrm>
            <a:off x="8058150" y="2961280"/>
            <a:ext cx="3245726" cy="3226050"/>
          </a:xfrm>
        </p:spPr>
        <p:txBody>
          <a:bodyPr>
            <a:normAutofit/>
          </a:bodyPr>
          <a:lstStyle/>
          <a:p>
            <a:pPr marL="0" indent="0">
              <a:lnSpc>
                <a:spcPct val="110000"/>
              </a:lnSpc>
              <a:buNone/>
            </a:pPr>
            <a:r>
              <a:rPr lang="tr-TR" sz="1500"/>
              <a:t>Biyonik bir kol olan DEKA, üst kol </a:t>
            </a:r>
            <a:r>
              <a:rPr lang="tr-TR" sz="1500" err="1"/>
              <a:t>amputasyonu</a:t>
            </a:r>
            <a:r>
              <a:rPr lang="tr-TR" sz="1500"/>
              <a:t> yaşayanlar için üretim aşamasında. DEKA Kol, kullanıcılara zihinlerini kullanarak kolunu kullanma fırsatı sağlayacak. Engelliler için henüz geliştirilme aşamasında olan bir icat. Ancak ilerlemenin hızlandığını belirtmekte yarar var.</a:t>
            </a:r>
          </a:p>
        </p:txBody>
      </p:sp>
      <p:grpSp>
        <p:nvGrpSpPr>
          <p:cNvPr id="33" name="Group 32">
            <a:extLst>
              <a:ext uri="{FF2B5EF4-FFF2-40B4-BE49-F238E27FC236}">
                <a16:creationId xmlns:a16="http://schemas.microsoft.com/office/drawing/2014/main" id="{84912FC9-6D3C-4857-AD07-669D24A58B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4" name="Group 33">
              <a:extLst>
                <a:ext uri="{FF2B5EF4-FFF2-40B4-BE49-F238E27FC236}">
                  <a16:creationId xmlns:a16="http://schemas.microsoft.com/office/drawing/2014/main" id="{ADC8BF22-7DAB-434C-9110-00A56AB1C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6" name="Straight Connector 35">
                <a:extLst>
                  <a:ext uri="{FF2B5EF4-FFF2-40B4-BE49-F238E27FC236}">
                    <a16:creationId xmlns:a16="http://schemas.microsoft.com/office/drawing/2014/main" id="{7D332D1D-F11A-48A6-8348-E2076D2297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6BAC72E-20B6-4BED-B0BA-5350DB14C2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Oval 34">
              <a:extLst>
                <a:ext uri="{FF2B5EF4-FFF2-40B4-BE49-F238E27FC236}">
                  <a16:creationId xmlns:a16="http://schemas.microsoft.com/office/drawing/2014/main" id="{45043DB4-3F92-4F4F-9BA4-A9807D02B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851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8388E5-7C49-49BF-B90A-CDE7D6A6D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AB5B696-BEED-4B1F-B7E9-93294F117BF9}"/>
              </a:ext>
            </a:extLst>
          </p:cNvPr>
          <p:cNvSpPr>
            <a:spLocks noGrp="1"/>
          </p:cNvSpPr>
          <p:nvPr>
            <p:ph type="title"/>
          </p:nvPr>
        </p:nvSpPr>
        <p:spPr>
          <a:xfrm>
            <a:off x="6096000" y="685800"/>
            <a:ext cx="5126816" cy="1905000"/>
          </a:xfrm>
        </p:spPr>
        <p:txBody>
          <a:bodyPr anchor="b">
            <a:normAutofit/>
          </a:bodyPr>
          <a:lstStyle/>
          <a:p>
            <a:r>
              <a:rPr lang="tr-TR" dirty="0"/>
              <a:t>Akıllı Kuşak</a:t>
            </a:r>
          </a:p>
        </p:txBody>
      </p:sp>
      <p:sp>
        <p:nvSpPr>
          <p:cNvPr id="12" name="Freeform: Shape 11">
            <a:extLst>
              <a:ext uri="{FF2B5EF4-FFF2-40B4-BE49-F238E27FC236}">
                <a16:creationId xmlns:a16="http://schemas.microsoft.com/office/drawing/2014/main" id="{61CF1429-F104-494D-9AC3-9CBB601ED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520205" y="282549"/>
            <a:ext cx="4804791" cy="5996172"/>
          </a:xfrm>
          <a:custGeom>
            <a:avLst/>
            <a:gdLst>
              <a:gd name="connsiteX0" fmla="*/ 4431251 w 5224396"/>
              <a:gd name="connsiteY0" fmla="*/ 0 h 6519822"/>
              <a:gd name="connsiteX1" fmla="*/ 4540700 w 5224396"/>
              <a:gd name="connsiteY1" fmla="*/ 1003920 h 6519822"/>
              <a:gd name="connsiteX2" fmla="*/ 5224396 w 5224396"/>
              <a:gd name="connsiteY2" fmla="*/ 1003920 h 6519822"/>
              <a:gd name="connsiteX3" fmla="*/ 5224396 w 5224396"/>
              <a:gd name="connsiteY3" fmla="*/ 6519822 h 6519822"/>
              <a:gd name="connsiteX4" fmla="*/ 766889 w 5224396"/>
              <a:gd name="connsiteY4" fmla="*/ 6519822 h 6519822"/>
              <a:gd name="connsiteX5" fmla="*/ 766889 w 5224396"/>
              <a:gd name="connsiteY5" fmla="*/ 5948076 h 6519822"/>
              <a:gd name="connsiteX6" fmla="*/ 597805 w 5224396"/>
              <a:gd name="connsiteY6" fmla="*/ 5966510 h 6519822"/>
              <a:gd name="connsiteX7" fmla="*/ 0 w 5224396"/>
              <a:gd name="connsiteY7" fmla="*/ 483098 h 65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F6A1761-21AB-4DE0-A28E-3776B0EE6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58242">
            <a:off x="797331" y="484048"/>
            <a:ext cx="4559211" cy="5812845"/>
          </a:xfrm>
          <a:custGeom>
            <a:avLst/>
            <a:gdLst>
              <a:gd name="connsiteX0" fmla="*/ 4188629 w 4957370"/>
              <a:gd name="connsiteY0" fmla="*/ 0 h 6320484"/>
              <a:gd name="connsiteX1" fmla="*/ 4218585 w 4957370"/>
              <a:gd name="connsiteY1" fmla="*/ 18617 h 6320484"/>
              <a:gd name="connsiteX2" fmla="*/ 4220262 w 4957370"/>
              <a:gd name="connsiteY2" fmla="*/ 50299 h 6320484"/>
              <a:gd name="connsiteX3" fmla="*/ 4223340 w 4957370"/>
              <a:gd name="connsiteY3" fmla="*/ 51687 h 6320484"/>
              <a:gd name="connsiteX4" fmla="*/ 4243015 w 4957370"/>
              <a:gd name="connsiteY4" fmla="*/ 81229 h 6320484"/>
              <a:gd name="connsiteX5" fmla="*/ 4227211 w 4957370"/>
              <a:gd name="connsiteY5" fmla="*/ 140805 h 6320484"/>
              <a:gd name="connsiteX6" fmla="*/ 4226312 w 4957370"/>
              <a:gd name="connsiteY6" fmla="*/ 164608 h 6320484"/>
              <a:gd name="connsiteX7" fmla="*/ 4231135 w 4957370"/>
              <a:gd name="connsiteY7" fmla="*/ 255748 h 6320484"/>
              <a:gd name="connsiteX8" fmla="*/ 4235510 w 4957370"/>
              <a:gd name="connsiteY8" fmla="*/ 301854 h 6320484"/>
              <a:gd name="connsiteX9" fmla="*/ 4235520 w 4957370"/>
              <a:gd name="connsiteY9" fmla="*/ 330419 h 6320484"/>
              <a:gd name="connsiteX10" fmla="*/ 4235310 w 4957370"/>
              <a:gd name="connsiteY10" fmla="*/ 334637 h 6320484"/>
              <a:gd name="connsiteX11" fmla="*/ 4247536 w 4957370"/>
              <a:gd name="connsiteY11" fmla="*/ 565646 h 6320484"/>
              <a:gd name="connsiteX12" fmla="*/ 4249754 w 4957370"/>
              <a:gd name="connsiteY12" fmla="*/ 570256 h 6320484"/>
              <a:gd name="connsiteX13" fmla="*/ 4250202 w 4957370"/>
              <a:gd name="connsiteY13" fmla="*/ 594123 h 6320484"/>
              <a:gd name="connsiteX14" fmla="*/ 4249459 w 4957370"/>
              <a:gd name="connsiteY14" fmla="*/ 602017 h 6320484"/>
              <a:gd name="connsiteX15" fmla="*/ 4255354 w 4957370"/>
              <a:gd name="connsiteY15" fmla="*/ 713404 h 6320484"/>
              <a:gd name="connsiteX16" fmla="*/ 4257508 w 4957370"/>
              <a:gd name="connsiteY16" fmla="*/ 714073 h 6320484"/>
              <a:gd name="connsiteX17" fmla="*/ 4265497 w 4957370"/>
              <a:gd name="connsiteY17" fmla="*/ 749513 h 6320484"/>
              <a:gd name="connsiteX18" fmla="*/ 4271401 w 4957370"/>
              <a:gd name="connsiteY18" fmla="*/ 847749 h 6320484"/>
              <a:gd name="connsiteX19" fmla="*/ 4277600 w 4957370"/>
              <a:gd name="connsiteY19" fmla="*/ 905577 h 6320484"/>
              <a:gd name="connsiteX20" fmla="*/ 4284143 w 4957370"/>
              <a:gd name="connsiteY20" fmla="*/ 926055 h 6320484"/>
              <a:gd name="connsiteX21" fmla="*/ 4290465 w 4957370"/>
              <a:gd name="connsiteY21" fmla="*/ 955655 h 6320484"/>
              <a:gd name="connsiteX22" fmla="*/ 4293246 w 4957370"/>
              <a:gd name="connsiteY22" fmla="*/ 982888 h 6320484"/>
              <a:gd name="connsiteX23" fmla="*/ 4298563 w 4957370"/>
              <a:gd name="connsiteY23" fmla="*/ 993803 h 6320484"/>
              <a:gd name="connsiteX24" fmla="*/ 4540105 w 4957370"/>
              <a:gd name="connsiteY24" fmla="*/ 1009893 h 6320484"/>
              <a:gd name="connsiteX25" fmla="*/ 4911733 w 4957370"/>
              <a:gd name="connsiteY25" fmla="*/ 1030269 h 6320484"/>
              <a:gd name="connsiteX26" fmla="*/ 4939495 w 4957370"/>
              <a:gd name="connsiteY26" fmla="*/ 1052023 h 6320484"/>
              <a:gd name="connsiteX27" fmla="*/ 4937728 w 4957370"/>
              <a:gd name="connsiteY27" fmla="*/ 1083700 h 6320484"/>
              <a:gd name="connsiteX28" fmla="*/ 4940638 w 4957370"/>
              <a:gd name="connsiteY28" fmla="*/ 1085413 h 6320484"/>
              <a:gd name="connsiteX29" fmla="*/ 4956995 w 4957370"/>
              <a:gd name="connsiteY29" fmla="*/ 1116915 h 6320484"/>
              <a:gd name="connsiteX30" fmla="*/ 4934827 w 4957370"/>
              <a:gd name="connsiteY30" fmla="*/ 1174426 h 6320484"/>
              <a:gd name="connsiteX31" fmla="*/ 4931354 w 4957370"/>
              <a:gd name="connsiteY31" fmla="*/ 1197992 h 6320484"/>
              <a:gd name="connsiteX32" fmla="*/ 4926270 w 4957370"/>
              <a:gd name="connsiteY32" fmla="*/ 1289117 h 6320484"/>
              <a:gd name="connsiteX33" fmla="*/ 4925623 w 4957370"/>
              <a:gd name="connsiteY33" fmla="*/ 1335426 h 6320484"/>
              <a:gd name="connsiteX34" fmla="*/ 4922537 w 4957370"/>
              <a:gd name="connsiteY34" fmla="*/ 1363823 h 6320484"/>
              <a:gd name="connsiteX35" fmla="*/ 4921871 w 4957370"/>
              <a:gd name="connsiteY35" fmla="*/ 1367995 h 6320484"/>
              <a:gd name="connsiteX36" fmla="*/ 4908988 w 4957370"/>
              <a:gd name="connsiteY36" fmla="*/ 1598968 h 6320484"/>
              <a:gd name="connsiteX37" fmla="*/ 4910694 w 4957370"/>
              <a:gd name="connsiteY37" fmla="*/ 1603791 h 6320484"/>
              <a:gd name="connsiteX38" fmla="*/ 4908552 w 4957370"/>
              <a:gd name="connsiteY38" fmla="*/ 1627566 h 6320484"/>
              <a:gd name="connsiteX39" fmla="*/ 4906959 w 4957370"/>
              <a:gd name="connsiteY39" fmla="*/ 1635333 h 6320484"/>
              <a:gd name="connsiteX40" fmla="*/ 4900747 w 4957370"/>
              <a:gd name="connsiteY40" fmla="*/ 1746703 h 6320484"/>
              <a:gd name="connsiteX41" fmla="*/ 4902815 w 4957370"/>
              <a:gd name="connsiteY41" fmla="*/ 1747601 h 6320484"/>
              <a:gd name="connsiteX42" fmla="*/ 4906917 w 4957370"/>
              <a:gd name="connsiteY42" fmla="*/ 1783698 h 6320484"/>
              <a:gd name="connsiteX43" fmla="*/ 4902139 w 4957370"/>
              <a:gd name="connsiteY43" fmla="*/ 1881995 h 6320484"/>
              <a:gd name="connsiteX44" fmla="*/ 4902035 w 4957370"/>
              <a:gd name="connsiteY44" fmla="*/ 1940154 h 6320484"/>
              <a:gd name="connsiteX45" fmla="*/ 4906319 w 4957370"/>
              <a:gd name="connsiteY45" fmla="*/ 1961221 h 6320484"/>
              <a:gd name="connsiteX46" fmla="*/ 4909396 w 4957370"/>
              <a:gd name="connsiteY46" fmla="*/ 1991332 h 6320484"/>
              <a:gd name="connsiteX47" fmla="*/ 4918176 w 4957370"/>
              <a:gd name="connsiteY47" fmla="*/ 2043680 h 6320484"/>
              <a:gd name="connsiteX48" fmla="*/ 4920444 w 4957370"/>
              <a:gd name="connsiteY48" fmla="*/ 2093780 h 6320484"/>
              <a:gd name="connsiteX49" fmla="*/ 4919568 w 4957370"/>
              <a:gd name="connsiteY49" fmla="*/ 2127331 h 6320484"/>
              <a:gd name="connsiteX50" fmla="*/ 4919107 w 4957370"/>
              <a:gd name="connsiteY50" fmla="*/ 2132180 h 6320484"/>
              <a:gd name="connsiteX51" fmla="*/ 4910026 w 4957370"/>
              <a:gd name="connsiteY51" fmla="*/ 2171984 h 6320484"/>
              <a:gd name="connsiteX52" fmla="*/ 4913276 w 4957370"/>
              <a:gd name="connsiteY52" fmla="*/ 2175920 h 6320484"/>
              <a:gd name="connsiteX53" fmla="*/ 4916106 w 4957370"/>
              <a:gd name="connsiteY53" fmla="*/ 2188707 h 6320484"/>
              <a:gd name="connsiteX54" fmla="*/ 4911385 w 4957370"/>
              <a:gd name="connsiteY54" fmla="*/ 2199268 h 6320484"/>
              <a:gd name="connsiteX55" fmla="*/ 4901244 w 4957370"/>
              <a:gd name="connsiteY55" fmla="*/ 2249378 h 6320484"/>
              <a:gd name="connsiteX56" fmla="*/ 4890393 w 4957370"/>
              <a:gd name="connsiteY56" fmla="*/ 2322907 h 6320484"/>
              <a:gd name="connsiteX57" fmla="*/ 4885532 w 4957370"/>
              <a:gd name="connsiteY57" fmla="*/ 2333841 h 6320484"/>
              <a:gd name="connsiteX58" fmla="*/ 4871165 w 4957370"/>
              <a:gd name="connsiteY58" fmla="*/ 2405746 h 6320484"/>
              <a:gd name="connsiteX59" fmla="*/ 4867465 w 4957370"/>
              <a:gd name="connsiteY59" fmla="*/ 2443689 h 6320484"/>
              <a:gd name="connsiteX60" fmla="*/ 4871110 w 4957370"/>
              <a:gd name="connsiteY60" fmla="*/ 2448134 h 6320484"/>
              <a:gd name="connsiteX61" fmla="*/ 4869467 w 4957370"/>
              <a:gd name="connsiteY61" fmla="*/ 2459306 h 6320484"/>
              <a:gd name="connsiteX62" fmla="*/ 4869877 w 4957370"/>
              <a:gd name="connsiteY62" fmla="*/ 2462358 h 6320484"/>
              <a:gd name="connsiteX63" fmla="*/ 4871382 w 4957370"/>
              <a:gd name="connsiteY63" fmla="*/ 2479770 h 6320484"/>
              <a:gd name="connsiteX64" fmla="*/ 4859960 w 4957370"/>
              <a:gd name="connsiteY64" fmla="*/ 2514583 h 6320484"/>
              <a:gd name="connsiteX65" fmla="*/ 4857909 w 4957370"/>
              <a:gd name="connsiteY65" fmla="*/ 2514709 h 6320484"/>
              <a:gd name="connsiteX66" fmla="*/ 4849446 w 4957370"/>
              <a:gd name="connsiteY66" fmla="*/ 2666439 h 6320484"/>
              <a:gd name="connsiteX67" fmla="*/ 4858101 w 4957370"/>
              <a:gd name="connsiteY67" fmla="*/ 2690544 h 6320484"/>
              <a:gd name="connsiteX68" fmla="*/ 4860369 w 4957370"/>
              <a:gd name="connsiteY68" fmla="*/ 2740646 h 6320484"/>
              <a:gd name="connsiteX69" fmla="*/ 4859492 w 4957370"/>
              <a:gd name="connsiteY69" fmla="*/ 2774197 h 6320484"/>
              <a:gd name="connsiteX70" fmla="*/ 4859032 w 4957370"/>
              <a:gd name="connsiteY70" fmla="*/ 2779045 h 6320484"/>
              <a:gd name="connsiteX71" fmla="*/ 4849950 w 4957370"/>
              <a:gd name="connsiteY71" fmla="*/ 2818850 h 6320484"/>
              <a:gd name="connsiteX72" fmla="*/ 4853201 w 4957370"/>
              <a:gd name="connsiteY72" fmla="*/ 2822786 h 6320484"/>
              <a:gd name="connsiteX73" fmla="*/ 4856030 w 4957370"/>
              <a:gd name="connsiteY73" fmla="*/ 2835573 h 6320484"/>
              <a:gd name="connsiteX74" fmla="*/ 4851309 w 4957370"/>
              <a:gd name="connsiteY74" fmla="*/ 2846133 h 6320484"/>
              <a:gd name="connsiteX75" fmla="*/ 4841168 w 4957370"/>
              <a:gd name="connsiteY75" fmla="*/ 2896246 h 6320484"/>
              <a:gd name="connsiteX76" fmla="*/ 4833868 w 4957370"/>
              <a:gd name="connsiteY76" fmla="*/ 2945711 h 6320484"/>
              <a:gd name="connsiteX77" fmla="*/ 4778020 w 4957370"/>
              <a:gd name="connsiteY77" fmla="*/ 3999577 h 6320484"/>
              <a:gd name="connsiteX78" fmla="*/ 4765288 w 4957370"/>
              <a:gd name="connsiteY78" fmla="*/ 4252632 h 6320484"/>
              <a:gd name="connsiteX79" fmla="*/ 4754250 w 4957370"/>
              <a:gd name="connsiteY79" fmla="*/ 4414955 h 6320484"/>
              <a:gd name="connsiteX80" fmla="*/ 4663870 w 4957370"/>
              <a:gd name="connsiteY80" fmla="*/ 6050064 h 6320484"/>
              <a:gd name="connsiteX81" fmla="*/ 4669145 w 4957370"/>
              <a:gd name="connsiteY81" fmla="*/ 6086684 h 6320484"/>
              <a:gd name="connsiteX82" fmla="*/ 4672665 w 4957370"/>
              <a:gd name="connsiteY82" fmla="*/ 6121067 h 6320484"/>
              <a:gd name="connsiteX83" fmla="*/ 4675485 w 4957370"/>
              <a:gd name="connsiteY83" fmla="*/ 6221142 h 6320484"/>
              <a:gd name="connsiteX84" fmla="*/ 4657006 w 4957370"/>
              <a:gd name="connsiteY84" fmla="*/ 6255466 h 6320484"/>
              <a:gd name="connsiteX85" fmla="*/ 4652373 w 4957370"/>
              <a:gd name="connsiteY85" fmla="*/ 6258160 h 6320484"/>
              <a:gd name="connsiteX86" fmla="*/ 4648931 w 4957370"/>
              <a:gd name="connsiteY86" fmla="*/ 6320461 h 6320484"/>
              <a:gd name="connsiteX87" fmla="*/ 732080 w 4957370"/>
              <a:gd name="connsiteY87" fmla="*/ 6068362 h 6320484"/>
              <a:gd name="connsiteX88" fmla="*/ 423039 w 4957370"/>
              <a:gd name="connsiteY88" fmla="*/ 6051307 h 6320484"/>
              <a:gd name="connsiteX89" fmla="*/ 427345 w 4957370"/>
              <a:gd name="connsiteY89" fmla="*/ 6011137 h 6320484"/>
              <a:gd name="connsiteX90" fmla="*/ 431547 w 4957370"/>
              <a:gd name="connsiteY90" fmla="*/ 6004548 h 6320484"/>
              <a:gd name="connsiteX91" fmla="*/ 431815 w 4957370"/>
              <a:gd name="connsiteY91" fmla="*/ 6001808 h 6320484"/>
              <a:gd name="connsiteX92" fmla="*/ 432084 w 4957370"/>
              <a:gd name="connsiteY92" fmla="*/ 5999067 h 6320484"/>
              <a:gd name="connsiteX93" fmla="*/ 432619 w 4957370"/>
              <a:gd name="connsiteY93" fmla="*/ 5993584 h 6320484"/>
              <a:gd name="connsiteX94" fmla="*/ 432305 w 4957370"/>
              <a:gd name="connsiteY94" fmla="*/ 5987694 h 6320484"/>
              <a:gd name="connsiteX95" fmla="*/ 431724 w 4957370"/>
              <a:gd name="connsiteY95" fmla="*/ 5984546 h 6320484"/>
              <a:gd name="connsiteX96" fmla="*/ 431991 w 4957370"/>
              <a:gd name="connsiteY96" fmla="*/ 5981803 h 6320484"/>
              <a:gd name="connsiteX97" fmla="*/ 431677 w 4957370"/>
              <a:gd name="connsiteY97" fmla="*/ 5975914 h 6320484"/>
              <a:gd name="connsiteX98" fmla="*/ 431096 w 4957370"/>
              <a:gd name="connsiteY98" fmla="*/ 5972765 h 6320484"/>
              <a:gd name="connsiteX99" fmla="*/ 430469 w 4957370"/>
              <a:gd name="connsiteY99" fmla="*/ 5960984 h 6320484"/>
              <a:gd name="connsiteX100" fmla="*/ 429887 w 4957370"/>
              <a:gd name="connsiteY100" fmla="*/ 5957836 h 6320484"/>
              <a:gd name="connsiteX101" fmla="*/ 430154 w 4957370"/>
              <a:gd name="connsiteY101" fmla="*/ 5955094 h 6320484"/>
              <a:gd name="connsiteX102" fmla="*/ 428725 w 4957370"/>
              <a:gd name="connsiteY102" fmla="*/ 5951537 h 6320484"/>
              <a:gd name="connsiteX103" fmla="*/ 434114 w 4957370"/>
              <a:gd name="connsiteY103" fmla="*/ 5888089 h 6320484"/>
              <a:gd name="connsiteX104" fmla="*/ 456311 w 4957370"/>
              <a:gd name="connsiteY104" fmla="*/ 5468000 h 6320484"/>
              <a:gd name="connsiteX105" fmla="*/ 270548 w 4957370"/>
              <a:gd name="connsiteY105" fmla="*/ 5477940 h 6320484"/>
              <a:gd name="connsiteX106" fmla="*/ 270475 w 4957370"/>
              <a:gd name="connsiteY106" fmla="*/ 5437540 h 6320484"/>
              <a:gd name="connsiteX107" fmla="*/ 273938 w 4957370"/>
              <a:gd name="connsiteY107" fmla="*/ 5430534 h 6320484"/>
              <a:gd name="connsiteX108" fmla="*/ 273907 w 4957370"/>
              <a:gd name="connsiteY108" fmla="*/ 5427782 h 6320484"/>
              <a:gd name="connsiteX109" fmla="*/ 273878 w 4957370"/>
              <a:gd name="connsiteY109" fmla="*/ 5425027 h 6320484"/>
              <a:gd name="connsiteX110" fmla="*/ 273815 w 4957370"/>
              <a:gd name="connsiteY110" fmla="*/ 5419519 h 6320484"/>
              <a:gd name="connsiteX111" fmla="*/ 272865 w 4957370"/>
              <a:gd name="connsiteY111" fmla="*/ 5413698 h 6320484"/>
              <a:gd name="connsiteX112" fmla="*/ 271945 w 4957370"/>
              <a:gd name="connsiteY112" fmla="*/ 5410631 h 6320484"/>
              <a:gd name="connsiteX113" fmla="*/ 271914 w 4957370"/>
              <a:gd name="connsiteY113" fmla="*/ 5407876 h 6320484"/>
              <a:gd name="connsiteX114" fmla="*/ 270963 w 4957370"/>
              <a:gd name="connsiteY114" fmla="*/ 5402055 h 6320484"/>
              <a:gd name="connsiteX115" fmla="*/ 270045 w 4957370"/>
              <a:gd name="connsiteY115" fmla="*/ 5398988 h 6320484"/>
              <a:gd name="connsiteX116" fmla="*/ 268144 w 4957370"/>
              <a:gd name="connsiteY116" fmla="*/ 5387344 h 6320484"/>
              <a:gd name="connsiteX117" fmla="*/ 267225 w 4957370"/>
              <a:gd name="connsiteY117" fmla="*/ 5384278 h 6320484"/>
              <a:gd name="connsiteX118" fmla="*/ 267193 w 4957370"/>
              <a:gd name="connsiteY118" fmla="*/ 5381523 h 6320484"/>
              <a:gd name="connsiteX119" fmla="*/ 265387 w 4957370"/>
              <a:gd name="connsiteY119" fmla="*/ 5378142 h 6320484"/>
              <a:gd name="connsiteX120" fmla="*/ 263868 w 4957370"/>
              <a:gd name="connsiteY120" fmla="*/ 5314483 h 6320484"/>
              <a:gd name="connsiteX121" fmla="*/ 192698 w 4957370"/>
              <a:gd name="connsiteY121" fmla="*/ 4040419 h 6320484"/>
              <a:gd name="connsiteX122" fmla="*/ 0 w 4957370"/>
              <a:gd name="connsiteY122" fmla="*/ 208389 h 6320484"/>
              <a:gd name="connsiteX123" fmla="*/ 2990554 w 4957370"/>
              <a:gd name="connsiteY123" fmla="*/ 54813 h 6320484"/>
              <a:gd name="connsiteX124" fmla="*/ 3816982 w 4957370"/>
              <a:gd name="connsiteY124" fmla="*/ 2002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kişi içeren bir resim&#10;&#10;Açıklama otomatik olarak oluşturuldu">
            <a:extLst>
              <a:ext uri="{FF2B5EF4-FFF2-40B4-BE49-F238E27FC236}">
                <a16:creationId xmlns:a16="http://schemas.microsoft.com/office/drawing/2014/main" id="{175CFD54-2045-41A3-8359-DD47A52127B6}"/>
              </a:ext>
            </a:extLst>
          </p:cNvPr>
          <p:cNvPicPr>
            <a:picLocks noChangeAspect="1"/>
          </p:cNvPicPr>
          <p:nvPr/>
        </p:nvPicPr>
        <p:blipFill rotWithShape="1">
          <a:blip r:embed="rId3">
            <a:alphaModFix amt="83000"/>
            <a:extLst>
              <a:ext uri="{28A0092B-C50C-407E-A947-70E740481C1C}">
                <a14:useLocalDpi xmlns:a14="http://schemas.microsoft.com/office/drawing/2010/main" val="0"/>
              </a:ext>
            </a:extLst>
          </a:blip>
          <a:srcRect l="18019" r="23547" b="-1"/>
          <a:stretch/>
        </p:blipFill>
        <p:spPr>
          <a:xfrm rot="21358242">
            <a:off x="796624" y="485640"/>
            <a:ext cx="4559211" cy="5812845"/>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p:spPr>
      </p:pic>
      <p:sp>
        <p:nvSpPr>
          <p:cNvPr id="16" name="Freeform: Shape 15">
            <a:extLst>
              <a:ext uri="{FF2B5EF4-FFF2-40B4-BE49-F238E27FC236}">
                <a16:creationId xmlns:a16="http://schemas.microsoft.com/office/drawing/2014/main" id="{D70EE2C1-1650-4F94-B141-E57DC2EBB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84931">
            <a:off x="741094" y="481082"/>
            <a:ext cx="4167630" cy="4858042"/>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374006 w 4534331"/>
              <a:gd name="connsiteY20" fmla="*/ 1313892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855 w 4534331"/>
              <a:gd name="connsiteY21" fmla="*/ 534277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638 w 4534331"/>
              <a:gd name="connsiteY32" fmla="*/ 5184267 h 5262724"/>
              <a:gd name="connsiteX33" fmla="*/ 8057 w 4534331"/>
              <a:gd name="connsiteY33" fmla="*/ 5181119 h 5262724"/>
              <a:gd name="connsiteX34" fmla="*/ 7430 w 4534331"/>
              <a:gd name="connsiteY34" fmla="*/ 5169338 h 5262724"/>
              <a:gd name="connsiteX35" fmla="*/ 6848 w 4534331"/>
              <a:gd name="connsiteY35" fmla="*/ 5166190 h 5262724"/>
              <a:gd name="connsiteX36" fmla="*/ 7115 w 4534331"/>
              <a:gd name="connsiteY36" fmla="*/ 5163448 h 5262724"/>
              <a:gd name="connsiteX37" fmla="*/ 5686 w 4534331"/>
              <a:gd name="connsiteY37" fmla="*/ 5159891 h 5262724"/>
              <a:gd name="connsiteX38" fmla="*/ 11075 w 4534331"/>
              <a:gd name="connsiteY38" fmla="*/ 5096442 h 5262724"/>
              <a:gd name="connsiteX39" fmla="*/ 78405 w 4534331"/>
              <a:gd name="connsiteY39" fmla="*/ 3822170 h 5262724"/>
              <a:gd name="connsiteX40" fmla="*/ 300639 w 4534331"/>
              <a:gd name="connsiteY40" fmla="*/ 0 h 5262724"/>
              <a:gd name="connsiteX41" fmla="*/ 3291735 w 4534331"/>
              <a:gd name="connsiteY41" fmla="*/ 163268 h 5262724"/>
              <a:gd name="connsiteX42" fmla="*/ 4117066 w 4534331"/>
              <a:gd name="connsiteY42" fmla="*/ 218247 h 5262724"/>
              <a:gd name="connsiteX43" fmla="*/ 4488693 w 4534331"/>
              <a:gd name="connsiteY4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057 w 4534331"/>
              <a:gd name="connsiteY32" fmla="*/ 5181119 h 5262724"/>
              <a:gd name="connsiteX33" fmla="*/ 7430 w 4534331"/>
              <a:gd name="connsiteY33" fmla="*/ 5169338 h 5262724"/>
              <a:gd name="connsiteX34" fmla="*/ 6848 w 4534331"/>
              <a:gd name="connsiteY34" fmla="*/ 5166190 h 5262724"/>
              <a:gd name="connsiteX35" fmla="*/ 7115 w 4534331"/>
              <a:gd name="connsiteY35" fmla="*/ 5163448 h 5262724"/>
              <a:gd name="connsiteX36" fmla="*/ 5686 w 4534331"/>
              <a:gd name="connsiteY36" fmla="*/ 5159891 h 5262724"/>
              <a:gd name="connsiteX37" fmla="*/ 11075 w 4534331"/>
              <a:gd name="connsiteY37" fmla="*/ 5096442 h 5262724"/>
              <a:gd name="connsiteX38" fmla="*/ 78405 w 4534331"/>
              <a:gd name="connsiteY38" fmla="*/ 3822170 h 5262724"/>
              <a:gd name="connsiteX39" fmla="*/ 300639 w 4534331"/>
              <a:gd name="connsiteY39" fmla="*/ 0 h 5262724"/>
              <a:gd name="connsiteX40" fmla="*/ 3291735 w 4534331"/>
              <a:gd name="connsiteY40" fmla="*/ 163268 h 5262724"/>
              <a:gd name="connsiteX41" fmla="*/ 4117066 w 4534331"/>
              <a:gd name="connsiteY41" fmla="*/ 218247 h 5262724"/>
              <a:gd name="connsiteX42" fmla="*/ 4488693 w 4534331"/>
              <a:gd name="connsiteY4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5686 w 4534331"/>
              <a:gd name="connsiteY35" fmla="*/ 5159891 h 5262724"/>
              <a:gd name="connsiteX36" fmla="*/ 11075 w 4534331"/>
              <a:gd name="connsiteY36" fmla="*/ 5096442 h 5262724"/>
              <a:gd name="connsiteX37" fmla="*/ 78405 w 4534331"/>
              <a:gd name="connsiteY37" fmla="*/ 3822170 h 5262724"/>
              <a:gd name="connsiteX38" fmla="*/ 300639 w 4534331"/>
              <a:gd name="connsiteY38" fmla="*/ 0 h 5262724"/>
              <a:gd name="connsiteX39" fmla="*/ 3291735 w 4534331"/>
              <a:gd name="connsiteY39" fmla="*/ 163268 h 5262724"/>
              <a:gd name="connsiteX40" fmla="*/ 4117066 w 4534331"/>
              <a:gd name="connsiteY40" fmla="*/ 218247 h 5262724"/>
              <a:gd name="connsiteX41" fmla="*/ 4488693 w 4534331"/>
              <a:gd name="connsiteY4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11075 w 4534331"/>
              <a:gd name="connsiteY35" fmla="*/ 5096442 h 5262724"/>
              <a:gd name="connsiteX36" fmla="*/ 78405 w 4534331"/>
              <a:gd name="connsiteY36" fmla="*/ 3822170 h 5262724"/>
              <a:gd name="connsiteX37" fmla="*/ 300639 w 4534331"/>
              <a:gd name="connsiteY37" fmla="*/ 0 h 5262724"/>
              <a:gd name="connsiteX38" fmla="*/ 3291735 w 4534331"/>
              <a:gd name="connsiteY38" fmla="*/ 163268 h 5262724"/>
              <a:gd name="connsiteX39" fmla="*/ 4117066 w 4534331"/>
              <a:gd name="connsiteY39" fmla="*/ 218247 h 5262724"/>
              <a:gd name="connsiteX40" fmla="*/ 4488693 w 4534331"/>
              <a:gd name="connsiteY4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11075 w 4534331"/>
              <a:gd name="connsiteY34" fmla="*/ 5096442 h 5262724"/>
              <a:gd name="connsiteX35" fmla="*/ 78405 w 4534331"/>
              <a:gd name="connsiteY35" fmla="*/ 3822170 h 5262724"/>
              <a:gd name="connsiteX36" fmla="*/ 300639 w 4534331"/>
              <a:gd name="connsiteY36" fmla="*/ 0 h 5262724"/>
              <a:gd name="connsiteX37" fmla="*/ 3291735 w 4534331"/>
              <a:gd name="connsiteY37" fmla="*/ 163268 h 5262724"/>
              <a:gd name="connsiteX38" fmla="*/ 4117066 w 4534331"/>
              <a:gd name="connsiteY38" fmla="*/ 218247 h 5262724"/>
              <a:gd name="connsiteX39" fmla="*/ 4488693 w 4534331"/>
              <a:gd name="connsiteY3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7430 w 4534331"/>
              <a:gd name="connsiteY31" fmla="*/ 5169338 h 5262724"/>
              <a:gd name="connsiteX32" fmla="*/ 6848 w 4534331"/>
              <a:gd name="connsiteY32" fmla="*/ 5166190 h 5262724"/>
              <a:gd name="connsiteX33" fmla="*/ 11075 w 4534331"/>
              <a:gd name="connsiteY33" fmla="*/ 5096442 h 5262724"/>
              <a:gd name="connsiteX34" fmla="*/ 78405 w 4534331"/>
              <a:gd name="connsiteY34" fmla="*/ 3822170 h 5262724"/>
              <a:gd name="connsiteX35" fmla="*/ 300639 w 4534331"/>
              <a:gd name="connsiteY35" fmla="*/ 0 h 5262724"/>
              <a:gd name="connsiteX36" fmla="*/ 3291735 w 4534331"/>
              <a:gd name="connsiteY36" fmla="*/ 163268 h 5262724"/>
              <a:gd name="connsiteX37" fmla="*/ 4117066 w 4534331"/>
              <a:gd name="connsiteY37" fmla="*/ 218247 h 5262724"/>
              <a:gd name="connsiteX38" fmla="*/ 4488693 w 4534331"/>
              <a:gd name="connsiteY38"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7430 w 4534331"/>
              <a:gd name="connsiteY30" fmla="*/ 5169338 h 5262724"/>
              <a:gd name="connsiteX31" fmla="*/ 6848 w 4534331"/>
              <a:gd name="connsiteY31" fmla="*/ 5166190 h 5262724"/>
              <a:gd name="connsiteX32" fmla="*/ 11075 w 4534331"/>
              <a:gd name="connsiteY32" fmla="*/ 5096442 h 5262724"/>
              <a:gd name="connsiteX33" fmla="*/ 78405 w 4534331"/>
              <a:gd name="connsiteY33" fmla="*/ 3822170 h 5262724"/>
              <a:gd name="connsiteX34" fmla="*/ 300639 w 4534331"/>
              <a:gd name="connsiteY34" fmla="*/ 0 h 5262724"/>
              <a:gd name="connsiteX35" fmla="*/ 3291735 w 4534331"/>
              <a:gd name="connsiteY35" fmla="*/ 163268 h 5262724"/>
              <a:gd name="connsiteX36" fmla="*/ 4117066 w 4534331"/>
              <a:gd name="connsiteY36" fmla="*/ 218247 h 5262724"/>
              <a:gd name="connsiteX37" fmla="*/ 4488693 w 4534331"/>
              <a:gd name="connsiteY37"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7430 w 4534331"/>
              <a:gd name="connsiteY29" fmla="*/ 5169338 h 5262724"/>
              <a:gd name="connsiteX30" fmla="*/ 6848 w 4534331"/>
              <a:gd name="connsiteY30" fmla="*/ 5166190 h 5262724"/>
              <a:gd name="connsiteX31" fmla="*/ 11075 w 4534331"/>
              <a:gd name="connsiteY31" fmla="*/ 5096442 h 5262724"/>
              <a:gd name="connsiteX32" fmla="*/ 78405 w 4534331"/>
              <a:gd name="connsiteY32" fmla="*/ 3822170 h 5262724"/>
              <a:gd name="connsiteX33" fmla="*/ 300639 w 4534331"/>
              <a:gd name="connsiteY33" fmla="*/ 0 h 5262724"/>
              <a:gd name="connsiteX34" fmla="*/ 3291735 w 4534331"/>
              <a:gd name="connsiteY34" fmla="*/ 163268 h 5262724"/>
              <a:gd name="connsiteX35" fmla="*/ 4117066 w 4534331"/>
              <a:gd name="connsiteY35" fmla="*/ 218247 h 5262724"/>
              <a:gd name="connsiteX36" fmla="*/ 4488693 w 4534331"/>
              <a:gd name="connsiteY36"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7430 w 4534331"/>
              <a:gd name="connsiteY28" fmla="*/ 5169338 h 5262724"/>
              <a:gd name="connsiteX29" fmla="*/ 6848 w 4534331"/>
              <a:gd name="connsiteY29" fmla="*/ 5166190 h 5262724"/>
              <a:gd name="connsiteX30" fmla="*/ 11075 w 4534331"/>
              <a:gd name="connsiteY30" fmla="*/ 5096442 h 5262724"/>
              <a:gd name="connsiteX31" fmla="*/ 78405 w 4534331"/>
              <a:gd name="connsiteY31" fmla="*/ 3822170 h 5262724"/>
              <a:gd name="connsiteX32" fmla="*/ 300639 w 4534331"/>
              <a:gd name="connsiteY32" fmla="*/ 0 h 5262724"/>
              <a:gd name="connsiteX33" fmla="*/ 3291735 w 4534331"/>
              <a:gd name="connsiteY33" fmla="*/ 163268 h 5262724"/>
              <a:gd name="connsiteX34" fmla="*/ 4117066 w 4534331"/>
              <a:gd name="connsiteY34" fmla="*/ 218247 h 5262724"/>
              <a:gd name="connsiteX35" fmla="*/ 4488693 w 4534331"/>
              <a:gd name="connsiteY35"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7430 w 4534331"/>
              <a:gd name="connsiteY27" fmla="*/ 5169338 h 5262724"/>
              <a:gd name="connsiteX28" fmla="*/ 6848 w 4534331"/>
              <a:gd name="connsiteY28" fmla="*/ 5166190 h 5262724"/>
              <a:gd name="connsiteX29" fmla="*/ 11075 w 4534331"/>
              <a:gd name="connsiteY29" fmla="*/ 5096442 h 5262724"/>
              <a:gd name="connsiteX30" fmla="*/ 78405 w 4534331"/>
              <a:gd name="connsiteY30" fmla="*/ 3822170 h 5262724"/>
              <a:gd name="connsiteX31" fmla="*/ 300639 w 4534331"/>
              <a:gd name="connsiteY31" fmla="*/ 0 h 5262724"/>
              <a:gd name="connsiteX32" fmla="*/ 3291735 w 4534331"/>
              <a:gd name="connsiteY32" fmla="*/ 163268 h 5262724"/>
              <a:gd name="connsiteX33" fmla="*/ 4117066 w 4534331"/>
              <a:gd name="connsiteY33" fmla="*/ 218247 h 5262724"/>
              <a:gd name="connsiteX34" fmla="*/ 4488693 w 4534331"/>
              <a:gd name="connsiteY34"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7430 w 4534331"/>
              <a:gd name="connsiteY26" fmla="*/ 5169338 h 5262724"/>
              <a:gd name="connsiteX27" fmla="*/ 6848 w 4534331"/>
              <a:gd name="connsiteY27" fmla="*/ 5166190 h 5262724"/>
              <a:gd name="connsiteX28" fmla="*/ 11075 w 4534331"/>
              <a:gd name="connsiteY28" fmla="*/ 5096442 h 5262724"/>
              <a:gd name="connsiteX29" fmla="*/ 78405 w 4534331"/>
              <a:gd name="connsiteY29" fmla="*/ 3822170 h 5262724"/>
              <a:gd name="connsiteX30" fmla="*/ 300639 w 4534331"/>
              <a:gd name="connsiteY30" fmla="*/ 0 h 5262724"/>
              <a:gd name="connsiteX31" fmla="*/ 3291735 w 4534331"/>
              <a:gd name="connsiteY31" fmla="*/ 163268 h 5262724"/>
              <a:gd name="connsiteX32" fmla="*/ 4117066 w 4534331"/>
              <a:gd name="connsiteY32" fmla="*/ 218247 h 5262724"/>
              <a:gd name="connsiteX33" fmla="*/ 4488693 w 4534331"/>
              <a:gd name="connsiteY3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6848 w 4534331"/>
              <a:gd name="connsiteY26" fmla="*/ 5166190 h 5262724"/>
              <a:gd name="connsiteX27" fmla="*/ 11075 w 4534331"/>
              <a:gd name="connsiteY27" fmla="*/ 5096442 h 5262724"/>
              <a:gd name="connsiteX28" fmla="*/ 78405 w 4534331"/>
              <a:gd name="connsiteY28" fmla="*/ 3822170 h 5262724"/>
              <a:gd name="connsiteX29" fmla="*/ 300639 w 4534331"/>
              <a:gd name="connsiteY29" fmla="*/ 0 h 5262724"/>
              <a:gd name="connsiteX30" fmla="*/ 3291735 w 4534331"/>
              <a:gd name="connsiteY30" fmla="*/ 163268 h 5262724"/>
              <a:gd name="connsiteX31" fmla="*/ 4117066 w 4534331"/>
              <a:gd name="connsiteY31" fmla="*/ 218247 h 5262724"/>
              <a:gd name="connsiteX32" fmla="*/ 4488693 w 4534331"/>
              <a:gd name="connsiteY3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11075 w 4534331"/>
              <a:gd name="connsiteY26" fmla="*/ 5096442 h 5262724"/>
              <a:gd name="connsiteX27" fmla="*/ 78405 w 4534331"/>
              <a:gd name="connsiteY27" fmla="*/ 3822170 h 5262724"/>
              <a:gd name="connsiteX28" fmla="*/ 300639 w 4534331"/>
              <a:gd name="connsiteY28" fmla="*/ 0 h 5262724"/>
              <a:gd name="connsiteX29" fmla="*/ 3291735 w 4534331"/>
              <a:gd name="connsiteY29" fmla="*/ 163268 h 5262724"/>
              <a:gd name="connsiteX30" fmla="*/ 4117066 w 4534331"/>
              <a:gd name="connsiteY30" fmla="*/ 218247 h 5262724"/>
              <a:gd name="connsiteX31" fmla="*/ 4488693 w 4534331"/>
              <a:gd name="connsiteY3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11075 w 4534331"/>
              <a:gd name="connsiteY25" fmla="*/ 5096442 h 5262724"/>
              <a:gd name="connsiteX26" fmla="*/ 78405 w 4534331"/>
              <a:gd name="connsiteY26" fmla="*/ 3822170 h 5262724"/>
              <a:gd name="connsiteX27" fmla="*/ 300639 w 4534331"/>
              <a:gd name="connsiteY27" fmla="*/ 0 h 5262724"/>
              <a:gd name="connsiteX28" fmla="*/ 3291735 w 4534331"/>
              <a:gd name="connsiteY28" fmla="*/ 163268 h 5262724"/>
              <a:gd name="connsiteX29" fmla="*/ 4117066 w 4534331"/>
              <a:gd name="connsiteY29" fmla="*/ 218247 h 5262724"/>
              <a:gd name="connsiteX30" fmla="*/ 4488693 w 4534331"/>
              <a:gd name="connsiteY3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11075 w 4534331"/>
              <a:gd name="connsiteY24" fmla="*/ 5096442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6847 w 4534331"/>
              <a:gd name="connsiteY24" fmla="*/ 5049278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6914 w 4532552"/>
              <a:gd name="connsiteY0" fmla="*/ 238623 h 5262724"/>
              <a:gd name="connsiteX1" fmla="*/ 4514676 w 4532552"/>
              <a:gd name="connsiteY1" fmla="*/ 260377 h 5262724"/>
              <a:gd name="connsiteX2" fmla="*/ 4512910 w 4532552"/>
              <a:gd name="connsiteY2" fmla="*/ 292054 h 5262724"/>
              <a:gd name="connsiteX3" fmla="*/ 4515819 w 4532552"/>
              <a:gd name="connsiteY3" fmla="*/ 293767 h 5262724"/>
              <a:gd name="connsiteX4" fmla="*/ 4532177 w 4532552"/>
              <a:gd name="connsiteY4" fmla="*/ 325268 h 5262724"/>
              <a:gd name="connsiteX5" fmla="*/ 4510009 w 4532552"/>
              <a:gd name="connsiteY5" fmla="*/ 382780 h 5262724"/>
              <a:gd name="connsiteX6" fmla="*/ 4506536 w 4532552"/>
              <a:gd name="connsiteY6" fmla="*/ 406346 h 5262724"/>
              <a:gd name="connsiteX7" fmla="*/ 4501452 w 4532552"/>
              <a:gd name="connsiteY7" fmla="*/ 497471 h 5262724"/>
              <a:gd name="connsiteX8" fmla="*/ 4500805 w 4532552"/>
              <a:gd name="connsiteY8" fmla="*/ 543780 h 5262724"/>
              <a:gd name="connsiteX9" fmla="*/ 4497719 w 4532552"/>
              <a:gd name="connsiteY9" fmla="*/ 572177 h 5262724"/>
              <a:gd name="connsiteX10" fmla="*/ 4497052 w 4532552"/>
              <a:gd name="connsiteY10" fmla="*/ 576349 h 5262724"/>
              <a:gd name="connsiteX11" fmla="*/ 4484170 w 4532552"/>
              <a:gd name="connsiteY11" fmla="*/ 807322 h 5262724"/>
              <a:gd name="connsiteX12" fmla="*/ 4485876 w 4532552"/>
              <a:gd name="connsiteY12" fmla="*/ 812145 h 5262724"/>
              <a:gd name="connsiteX13" fmla="*/ 4483734 w 4532552"/>
              <a:gd name="connsiteY13" fmla="*/ 835920 h 5262724"/>
              <a:gd name="connsiteX14" fmla="*/ 4482140 w 4532552"/>
              <a:gd name="connsiteY14" fmla="*/ 843687 h 5262724"/>
              <a:gd name="connsiteX15" fmla="*/ 4475929 w 4532552"/>
              <a:gd name="connsiteY15" fmla="*/ 955057 h 5262724"/>
              <a:gd name="connsiteX16" fmla="*/ 4477997 w 4532552"/>
              <a:gd name="connsiteY16" fmla="*/ 955955 h 5262724"/>
              <a:gd name="connsiteX17" fmla="*/ 4482099 w 4532552"/>
              <a:gd name="connsiteY17" fmla="*/ 992052 h 5262724"/>
              <a:gd name="connsiteX18" fmla="*/ 4477321 w 4532552"/>
              <a:gd name="connsiteY18" fmla="*/ 1090349 h 5262724"/>
              <a:gd name="connsiteX19" fmla="*/ 4474967 w 4532552"/>
              <a:gd name="connsiteY19" fmla="*/ 1103658 h 5262724"/>
              <a:gd name="connsiteX20" fmla="*/ 4434615 w 4532552"/>
              <a:gd name="connsiteY20" fmla="*/ 1106892 h 5262724"/>
              <a:gd name="connsiteX21" fmla="*/ 845076 w 4532552"/>
              <a:gd name="connsiteY21" fmla="*/ 526104 h 5262724"/>
              <a:gd name="connsiteX22" fmla="*/ 53726 w 4532552"/>
              <a:gd name="connsiteY22" fmla="*/ 5262724 h 5262724"/>
              <a:gd name="connsiteX23" fmla="*/ 0 w 4532552"/>
              <a:gd name="connsiteY23" fmla="*/ 5133379 h 5262724"/>
              <a:gd name="connsiteX24" fmla="*/ 5068 w 4532552"/>
              <a:gd name="connsiteY24" fmla="*/ 5049278 h 5262724"/>
              <a:gd name="connsiteX25" fmla="*/ 76626 w 4532552"/>
              <a:gd name="connsiteY25" fmla="*/ 3822170 h 5262724"/>
              <a:gd name="connsiteX26" fmla="*/ 298860 w 4532552"/>
              <a:gd name="connsiteY26" fmla="*/ 0 h 5262724"/>
              <a:gd name="connsiteX27" fmla="*/ 3289956 w 4532552"/>
              <a:gd name="connsiteY27" fmla="*/ 163268 h 5262724"/>
              <a:gd name="connsiteX28" fmla="*/ 4115287 w 4532552"/>
              <a:gd name="connsiteY28" fmla="*/ 218247 h 5262724"/>
              <a:gd name="connsiteX29" fmla="*/ 4486914 w 4532552"/>
              <a:gd name="connsiteY29" fmla="*/ 238623 h 5262724"/>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76626 w 4532552"/>
              <a:gd name="connsiteY25" fmla="*/ 3822170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5372 w 4532552"/>
              <a:gd name="connsiteY20" fmla="*/ 1102807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0A91793-0277-492A-B660-A4552523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86505">
            <a:off x="1985843" y="-199894"/>
            <a:ext cx="444795" cy="151635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4AB576D-6365-43AE-BA89-60F933D6C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1232395" y="1203837"/>
            <a:ext cx="4099496" cy="5072884"/>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7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4 h 5515902"/>
              <a:gd name="connsiteX30" fmla="*/ 4355379 w 4457507"/>
              <a:gd name="connsiteY30" fmla="*/ 1981807 h 5515902"/>
              <a:gd name="connsiteX31" fmla="*/ 4362696 w 4457507"/>
              <a:gd name="connsiteY31" fmla="*/ 1931205 h 5515902"/>
              <a:gd name="connsiteX32" fmla="*/ 4366817 w 4457507"/>
              <a:gd name="connsiteY32" fmla="*/ 1920397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3 h 5515902"/>
              <a:gd name="connsiteX43" fmla="*/ 4359725 w 4457507"/>
              <a:gd name="connsiteY43" fmla="*/ 1546992 h 5515902"/>
              <a:gd name="connsiteX44" fmla="*/ 4359144 w 4457507"/>
              <a:gd name="connsiteY44" fmla="*/ 1543968 h 5515902"/>
              <a:gd name="connsiteX45" fmla="*/ 4360158 w 4457507"/>
              <a:gd name="connsiteY45" fmla="*/ 1532722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4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8 h 5515902"/>
              <a:gd name="connsiteX79" fmla="*/ 4350188 w 4457507"/>
              <a:gd name="connsiteY79" fmla="*/ 134972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chemeClr val="tx1"/>
          </a:solidFill>
          <a:ln>
            <a:noFill/>
          </a:ln>
          <a:effectLst>
            <a:outerShdw blurRad="76200" dir="138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CB78C555-8ACA-4010-A408-CD806B759C59}"/>
              </a:ext>
            </a:extLst>
          </p:cNvPr>
          <p:cNvSpPr>
            <a:spLocks noGrp="1"/>
          </p:cNvSpPr>
          <p:nvPr>
            <p:ph idx="1"/>
          </p:nvPr>
        </p:nvSpPr>
        <p:spPr>
          <a:xfrm>
            <a:off x="6096000" y="2961280"/>
            <a:ext cx="5126816" cy="2906120"/>
          </a:xfrm>
        </p:spPr>
        <p:txBody>
          <a:bodyPr>
            <a:normAutofit/>
          </a:bodyPr>
          <a:lstStyle/>
          <a:p>
            <a:pPr marL="0" indent="0">
              <a:buNone/>
            </a:pPr>
            <a:r>
              <a:rPr lang="tr-TR" dirty="0"/>
              <a:t>Nerede ve nasıl nöbet geçireceği belli olmayan Epilepsi hastaları, bu konuda büyük sorunlar yaşıyor. </a:t>
            </a:r>
            <a:r>
              <a:rPr lang="tr-TR" dirty="0" err="1"/>
              <a:t>Teksas’taki</a:t>
            </a:r>
            <a:r>
              <a:rPr lang="tr-TR" dirty="0"/>
              <a:t> Rice Üniversitesi’nde bir grup üst düzey mühendislik öğrencisi tarafından yapılan icat, epilepsi hastalarına takılıyor ve olası bir nöbet sırasında; önceden belirlenmiş kişilere konum ve alarm gönderiyor.</a:t>
            </a:r>
          </a:p>
        </p:txBody>
      </p:sp>
    </p:spTree>
    <p:extLst>
      <p:ext uri="{BB962C8B-B14F-4D97-AF65-F5344CB8AC3E}">
        <p14:creationId xmlns:p14="http://schemas.microsoft.com/office/powerpoint/2010/main" val="178576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DA8F16D-E6ED-436E-BA0C-5711B96A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53AACAB-4912-49AA-AEB3-D13B715C4BC2}"/>
              </a:ext>
            </a:extLst>
          </p:cNvPr>
          <p:cNvSpPr>
            <a:spLocks noGrp="1"/>
          </p:cNvSpPr>
          <p:nvPr>
            <p:ph type="title"/>
          </p:nvPr>
        </p:nvSpPr>
        <p:spPr>
          <a:xfrm>
            <a:off x="4978400" y="685801"/>
            <a:ext cx="6527801" cy="1331686"/>
          </a:xfrm>
        </p:spPr>
        <p:txBody>
          <a:bodyPr>
            <a:normAutofit/>
          </a:bodyPr>
          <a:lstStyle/>
          <a:p>
            <a:pPr algn="r"/>
            <a:r>
              <a:rPr lang="tr-TR" dirty="0" err="1"/>
              <a:t>Kenguru</a:t>
            </a:r>
            <a:r>
              <a:rPr lang="tr-TR" dirty="0"/>
              <a:t> Elektrikli Araç</a:t>
            </a:r>
          </a:p>
        </p:txBody>
      </p:sp>
      <p:pic>
        <p:nvPicPr>
          <p:cNvPr id="5" name="Resim 4">
            <a:extLst>
              <a:ext uri="{FF2B5EF4-FFF2-40B4-BE49-F238E27FC236}">
                <a16:creationId xmlns:a16="http://schemas.microsoft.com/office/drawing/2014/main" id="{0797E6B5-9BE1-4BF1-87E9-5BD533664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12" y="2261118"/>
            <a:ext cx="6146743" cy="2335762"/>
          </a:xfrm>
          <a:prstGeom prst="rect">
            <a:avLst/>
          </a:prstGeom>
        </p:spPr>
      </p:pic>
      <p:sp>
        <p:nvSpPr>
          <p:cNvPr id="3" name="İçerik Yer Tutucusu 2">
            <a:extLst>
              <a:ext uri="{FF2B5EF4-FFF2-40B4-BE49-F238E27FC236}">
                <a16:creationId xmlns:a16="http://schemas.microsoft.com/office/drawing/2014/main" id="{A570774C-5B80-4147-BD68-D386FED6A851}"/>
              </a:ext>
            </a:extLst>
          </p:cNvPr>
          <p:cNvSpPr>
            <a:spLocks noGrp="1"/>
          </p:cNvSpPr>
          <p:nvPr>
            <p:ph idx="1"/>
          </p:nvPr>
        </p:nvSpPr>
        <p:spPr>
          <a:xfrm>
            <a:off x="7024913" y="2961280"/>
            <a:ext cx="4905829" cy="3215683"/>
          </a:xfrm>
        </p:spPr>
        <p:txBody>
          <a:bodyPr>
            <a:normAutofit/>
          </a:bodyPr>
          <a:lstStyle/>
          <a:p>
            <a:pPr marL="0" indent="0">
              <a:buNone/>
            </a:pPr>
            <a:r>
              <a:rPr lang="tr-TR" sz="2000" dirty="0"/>
              <a:t>Engellilerin araçlara girip çıkması, tek başlarına oldukları zaman büyük bir soruna dönüşüyor. </a:t>
            </a:r>
            <a:r>
              <a:rPr lang="tr-TR" sz="2000" dirty="0" err="1"/>
              <a:t>Stacy</a:t>
            </a:r>
            <a:r>
              <a:rPr lang="tr-TR" sz="2000" dirty="0"/>
              <a:t> </a:t>
            </a:r>
            <a:r>
              <a:rPr lang="tr-TR" sz="2000" dirty="0" err="1"/>
              <a:t>Zoern</a:t>
            </a:r>
            <a:r>
              <a:rPr lang="tr-TR" sz="2000" dirty="0"/>
              <a:t> tarafından icat edilen </a:t>
            </a:r>
            <a:r>
              <a:rPr lang="tr-TR" sz="2000" dirty="0" err="1"/>
              <a:t>Kenguru</a:t>
            </a:r>
            <a:r>
              <a:rPr lang="tr-TR" sz="2000" dirty="0"/>
              <a:t> Elektrikli Araba, bu sorunu büyük ölçüde ortadan kaldırıyor. Araca </a:t>
            </a:r>
            <a:r>
              <a:rPr lang="tr-TR" sz="2000" dirty="0" err="1"/>
              <a:t>tekerlikli</a:t>
            </a:r>
            <a:r>
              <a:rPr lang="tr-TR" sz="2000" dirty="0"/>
              <a:t> sandalye ile girmek mümkün.</a:t>
            </a:r>
          </a:p>
        </p:txBody>
      </p:sp>
      <p:grpSp>
        <p:nvGrpSpPr>
          <p:cNvPr id="12" name="Group 11">
            <a:extLst>
              <a:ext uri="{FF2B5EF4-FFF2-40B4-BE49-F238E27FC236}">
                <a16:creationId xmlns:a16="http://schemas.microsoft.com/office/drawing/2014/main" id="{07F03D5C-2778-4AA3-9CAE-034E41B354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3" name="Group 12">
              <a:extLst>
                <a:ext uri="{FF2B5EF4-FFF2-40B4-BE49-F238E27FC236}">
                  <a16:creationId xmlns:a16="http://schemas.microsoft.com/office/drawing/2014/main" id="{B7ECCA3A-0659-4EC0-BA3F-B5CA3EEC60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5" name="Straight Connector 14">
                <a:extLst>
                  <a:ext uri="{FF2B5EF4-FFF2-40B4-BE49-F238E27FC236}">
                    <a16:creationId xmlns:a16="http://schemas.microsoft.com/office/drawing/2014/main" id="{5A40E924-2CF2-41A8-BBDA-C62AAA7526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1D3586-77A4-487A-BEAB-4835C8F1A0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4C75FCAB-6D89-4593-BECF-F52AB70DA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088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8388E5-7C49-49BF-B90A-CDE7D6A6D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CA249AA-BCA5-4712-BA59-66AA883A060C}"/>
              </a:ext>
            </a:extLst>
          </p:cNvPr>
          <p:cNvSpPr>
            <a:spLocks noGrp="1"/>
          </p:cNvSpPr>
          <p:nvPr>
            <p:ph type="title"/>
          </p:nvPr>
        </p:nvSpPr>
        <p:spPr>
          <a:xfrm>
            <a:off x="6096000" y="685800"/>
            <a:ext cx="5126816" cy="1905000"/>
          </a:xfrm>
        </p:spPr>
        <p:txBody>
          <a:bodyPr anchor="b">
            <a:normAutofit/>
          </a:bodyPr>
          <a:lstStyle/>
          <a:p>
            <a:r>
              <a:rPr lang="tr-TR" dirty="0"/>
              <a:t> RMD</a:t>
            </a:r>
          </a:p>
        </p:txBody>
      </p:sp>
      <p:sp>
        <p:nvSpPr>
          <p:cNvPr id="12" name="Freeform: Shape 11">
            <a:extLst>
              <a:ext uri="{FF2B5EF4-FFF2-40B4-BE49-F238E27FC236}">
                <a16:creationId xmlns:a16="http://schemas.microsoft.com/office/drawing/2014/main" id="{61CF1429-F104-494D-9AC3-9CBB601ED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520205" y="282549"/>
            <a:ext cx="4804791" cy="5996172"/>
          </a:xfrm>
          <a:custGeom>
            <a:avLst/>
            <a:gdLst>
              <a:gd name="connsiteX0" fmla="*/ 4431251 w 5224396"/>
              <a:gd name="connsiteY0" fmla="*/ 0 h 6519822"/>
              <a:gd name="connsiteX1" fmla="*/ 4540700 w 5224396"/>
              <a:gd name="connsiteY1" fmla="*/ 1003920 h 6519822"/>
              <a:gd name="connsiteX2" fmla="*/ 5224396 w 5224396"/>
              <a:gd name="connsiteY2" fmla="*/ 1003920 h 6519822"/>
              <a:gd name="connsiteX3" fmla="*/ 5224396 w 5224396"/>
              <a:gd name="connsiteY3" fmla="*/ 6519822 h 6519822"/>
              <a:gd name="connsiteX4" fmla="*/ 766889 w 5224396"/>
              <a:gd name="connsiteY4" fmla="*/ 6519822 h 6519822"/>
              <a:gd name="connsiteX5" fmla="*/ 766889 w 5224396"/>
              <a:gd name="connsiteY5" fmla="*/ 5948076 h 6519822"/>
              <a:gd name="connsiteX6" fmla="*/ 597805 w 5224396"/>
              <a:gd name="connsiteY6" fmla="*/ 5966510 h 6519822"/>
              <a:gd name="connsiteX7" fmla="*/ 0 w 5224396"/>
              <a:gd name="connsiteY7" fmla="*/ 483098 h 65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F6A1761-21AB-4DE0-A28E-3776B0EE6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58242">
            <a:off x="797331" y="484048"/>
            <a:ext cx="4559211" cy="5812845"/>
          </a:xfrm>
          <a:custGeom>
            <a:avLst/>
            <a:gdLst>
              <a:gd name="connsiteX0" fmla="*/ 4188629 w 4957370"/>
              <a:gd name="connsiteY0" fmla="*/ 0 h 6320484"/>
              <a:gd name="connsiteX1" fmla="*/ 4218585 w 4957370"/>
              <a:gd name="connsiteY1" fmla="*/ 18617 h 6320484"/>
              <a:gd name="connsiteX2" fmla="*/ 4220262 w 4957370"/>
              <a:gd name="connsiteY2" fmla="*/ 50299 h 6320484"/>
              <a:gd name="connsiteX3" fmla="*/ 4223340 w 4957370"/>
              <a:gd name="connsiteY3" fmla="*/ 51687 h 6320484"/>
              <a:gd name="connsiteX4" fmla="*/ 4243015 w 4957370"/>
              <a:gd name="connsiteY4" fmla="*/ 81229 h 6320484"/>
              <a:gd name="connsiteX5" fmla="*/ 4227211 w 4957370"/>
              <a:gd name="connsiteY5" fmla="*/ 140805 h 6320484"/>
              <a:gd name="connsiteX6" fmla="*/ 4226312 w 4957370"/>
              <a:gd name="connsiteY6" fmla="*/ 164608 h 6320484"/>
              <a:gd name="connsiteX7" fmla="*/ 4231135 w 4957370"/>
              <a:gd name="connsiteY7" fmla="*/ 255748 h 6320484"/>
              <a:gd name="connsiteX8" fmla="*/ 4235510 w 4957370"/>
              <a:gd name="connsiteY8" fmla="*/ 301854 h 6320484"/>
              <a:gd name="connsiteX9" fmla="*/ 4235520 w 4957370"/>
              <a:gd name="connsiteY9" fmla="*/ 330419 h 6320484"/>
              <a:gd name="connsiteX10" fmla="*/ 4235310 w 4957370"/>
              <a:gd name="connsiteY10" fmla="*/ 334637 h 6320484"/>
              <a:gd name="connsiteX11" fmla="*/ 4247536 w 4957370"/>
              <a:gd name="connsiteY11" fmla="*/ 565646 h 6320484"/>
              <a:gd name="connsiteX12" fmla="*/ 4249754 w 4957370"/>
              <a:gd name="connsiteY12" fmla="*/ 570256 h 6320484"/>
              <a:gd name="connsiteX13" fmla="*/ 4250202 w 4957370"/>
              <a:gd name="connsiteY13" fmla="*/ 594123 h 6320484"/>
              <a:gd name="connsiteX14" fmla="*/ 4249459 w 4957370"/>
              <a:gd name="connsiteY14" fmla="*/ 602017 h 6320484"/>
              <a:gd name="connsiteX15" fmla="*/ 4255354 w 4957370"/>
              <a:gd name="connsiteY15" fmla="*/ 713404 h 6320484"/>
              <a:gd name="connsiteX16" fmla="*/ 4257508 w 4957370"/>
              <a:gd name="connsiteY16" fmla="*/ 714073 h 6320484"/>
              <a:gd name="connsiteX17" fmla="*/ 4265497 w 4957370"/>
              <a:gd name="connsiteY17" fmla="*/ 749513 h 6320484"/>
              <a:gd name="connsiteX18" fmla="*/ 4271401 w 4957370"/>
              <a:gd name="connsiteY18" fmla="*/ 847749 h 6320484"/>
              <a:gd name="connsiteX19" fmla="*/ 4277600 w 4957370"/>
              <a:gd name="connsiteY19" fmla="*/ 905577 h 6320484"/>
              <a:gd name="connsiteX20" fmla="*/ 4284143 w 4957370"/>
              <a:gd name="connsiteY20" fmla="*/ 926055 h 6320484"/>
              <a:gd name="connsiteX21" fmla="*/ 4290465 w 4957370"/>
              <a:gd name="connsiteY21" fmla="*/ 955655 h 6320484"/>
              <a:gd name="connsiteX22" fmla="*/ 4293246 w 4957370"/>
              <a:gd name="connsiteY22" fmla="*/ 982888 h 6320484"/>
              <a:gd name="connsiteX23" fmla="*/ 4298563 w 4957370"/>
              <a:gd name="connsiteY23" fmla="*/ 993803 h 6320484"/>
              <a:gd name="connsiteX24" fmla="*/ 4540105 w 4957370"/>
              <a:gd name="connsiteY24" fmla="*/ 1009893 h 6320484"/>
              <a:gd name="connsiteX25" fmla="*/ 4911733 w 4957370"/>
              <a:gd name="connsiteY25" fmla="*/ 1030269 h 6320484"/>
              <a:gd name="connsiteX26" fmla="*/ 4939495 w 4957370"/>
              <a:gd name="connsiteY26" fmla="*/ 1052023 h 6320484"/>
              <a:gd name="connsiteX27" fmla="*/ 4937728 w 4957370"/>
              <a:gd name="connsiteY27" fmla="*/ 1083700 h 6320484"/>
              <a:gd name="connsiteX28" fmla="*/ 4940638 w 4957370"/>
              <a:gd name="connsiteY28" fmla="*/ 1085413 h 6320484"/>
              <a:gd name="connsiteX29" fmla="*/ 4956995 w 4957370"/>
              <a:gd name="connsiteY29" fmla="*/ 1116915 h 6320484"/>
              <a:gd name="connsiteX30" fmla="*/ 4934827 w 4957370"/>
              <a:gd name="connsiteY30" fmla="*/ 1174426 h 6320484"/>
              <a:gd name="connsiteX31" fmla="*/ 4931354 w 4957370"/>
              <a:gd name="connsiteY31" fmla="*/ 1197992 h 6320484"/>
              <a:gd name="connsiteX32" fmla="*/ 4926270 w 4957370"/>
              <a:gd name="connsiteY32" fmla="*/ 1289117 h 6320484"/>
              <a:gd name="connsiteX33" fmla="*/ 4925623 w 4957370"/>
              <a:gd name="connsiteY33" fmla="*/ 1335426 h 6320484"/>
              <a:gd name="connsiteX34" fmla="*/ 4922537 w 4957370"/>
              <a:gd name="connsiteY34" fmla="*/ 1363823 h 6320484"/>
              <a:gd name="connsiteX35" fmla="*/ 4921871 w 4957370"/>
              <a:gd name="connsiteY35" fmla="*/ 1367995 h 6320484"/>
              <a:gd name="connsiteX36" fmla="*/ 4908988 w 4957370"/>
              <a:gd name="connsiteY36" fmla="*/ 1598968 h 6320484"/>
              <a:gd name="connsiteX37" fmla="*/ 4910694 w 4957370"/>
              <a:gd name="connsiteY37" fmla="*/ 1603791 h 6320484"/>
              <a:gd name="connsiteX38" fmla="*/ 4908552 w 4957370"/>
              <a:gd name="connsiteY38" fmla="*/ 1627566 h 6320484"/>
              <a:gd name="connsiteX39" fmla="*/ 4906959 w 4957370"/>
              <a:gd name="connsiteY39" fmla="*/ 1635333 h 6320484"/>
              <a:gd name="connsiteX40" fmla="*/ 4900747 w 4957370"/>
              <a:gd name="connsiteY40" fmla="*/ 1746703 h 6320484"/>
              <a:gd name="connsiteX41" fmla="*/ 4902815 w 4957370"/>
              <a:gd name="connsiteY41" fmla="*/ 1747601 h 6320484"/>
              <a:gd name="connsiteX42" fmla="*/ 4906917 w 4957370"/>
              <a:gd name="connsiteY42" fmla="*/ 1783698 h 6320484"/>
              <a:gd name="connsiteX43" fmla="*/ 4902139 w 4957370"/>
              <a:gd name="connsiteY43" fmla="*/ 1881995 h 6320484"/>
              <a:gd name="connsiteX44" fmla="*/ 4902035 w 4957370"/>
              <a:gd name="connsiteY44" fmla="*/ 1940154 h 6320484"/>
              <a:gd name="connsiteX45" fmla="*/ 4906319 w 4957370"/>
              <a:gd name="connsiteY45" fmla="*/ 1961221 h 6320484"/>
              <a:gd name="connsiteX46" fmla="*/ 4909396 w 4957370"/>
              <a:gd name="connsiteY46" fmla="*/ 1991332 h 6320484"/>
              <a:gd name="connsiteX47" fmla="*/ 4918176 w 4957370"/>
              <a:gd name="connsiteY47" fmla="*/ 2043680 h 6320484"/>
              <a:gd name="connsiteX48" fmla="*/ 4920444 w 4957370"/>
              <a:gd name="connsiteY48" fmla="*/ 2093780 h 6320484"/>
              <a:gd name="connsiteX49" fmla="*/ 4919568 w 4957370"/>
              <a:gd name="connsiteY49" fmla="*/ 2127331 h 6320484"/>
              <a:gd name="connsiteX50" fmla="*/ 4919107 w 4957370"/>
              <a:gd name="connsiteY50" fmla="*/ 2132180 h 6320484"/>
              <a:gd name="connsiteX51" fmla="*/ 4910026 w 4957370"/>
              <a:gd name="connsiteY51" fmla="*/ 2171984 h 6320484"/>
              <a:gd name="connsiteX52" fmla="*/ 4913276 w 4957370"/>
              <a:gd name="connsiteY52" fmla="*/ 2175920 h 6320484"/>
              <a:gd name="connsiteX53" fmla="*/ 4916106 w 4957370"/>
              <a:gd name="connsiteY53" fmla="*/ 2188707 h 6320484"/>
              <a:gd name="connsiteX54" fmla="*/ 4911385 w 4957370"/>
              <a:gd name="connsiteY54" fmla="*/ 2199268 h 6320484"/>
              <a:gd name="connsiteX55" fmla="*/ 4901244 w 4957370"/>
              <a:gd name="connsiteY55" fmla="*/ 2249378 h 6320484"/>
              <a:gd name="connsiteX56" fmla="*/ 4890393 w 4957370"/>
              <a:gd name="connsiteY56" fmla="*/ 2322907 h 6320484"/>
              <a:gd name="connsiteX57" fmla="*/ 4885532 w 4957370"/>
              <a:gd name="connsiteY57" fmla="*/ 2333841 h 6320484"/>
              <a:gd name="connsiteX58" fmla="*/ 4871165 w 4957370"/>
              <a:gd name="connsiteY58" fmla="*/ 2405746 h 6320484"/>
              <a:gd name="connsiteX59" fmla="*/ 4867465 w 4957370"/>
              <a:gd name="connsiteY59" fmla="*/ 2443689 h 6320484"/>
              <a:gd name="connsiteX60" fmla="*/ 4871110 w 4957370"/>
              <a:gd name="connsiteY60" fmla="*/ 2448134 h 6320484"/>
              <a:gd name="connsiteX61" fmla="*/ 4869467 w 4957370"/>
              <a:gd name="connsiteY61" fmla="*/ 2459306 h 6320484"/>
              <a:gd name="connsiteX62" fmla="*/ 4869877 w 4957370"/>
              <a:gd name="connsiteY62" fmla="*/ 2462358 h 6320484"/>
              <a:gd name="connsiteX63" fmla="*/ 4871382 w 4957370"/>
              <a:gd name="connsiteY63" fmla="*/ 2479770 h 6320484"/>
              <a:gd name="connsiteX64" fmla="*/ 4859960 w 4957370"/>
              <a:gd name="connsiteY64" fmla="*/ 2514583 h 6320484"/>
              <a:gd name="connsiteX65" fmla="*/ 4857909 w 4957370"/>
              <a:gd name="connsiteY65" fmla="*/ 2514709 h 6320484"/>
              <a:gd name="connsiteX66" fmla="*/ 4849446 w 4957370"/>
              <a:gd name="connsiteY66" fmla="*/ 2666439 h 6320484"/>
              <a:gd name="connsiteX67" fmla="*/ 4858101 w 4957370"/>
              <a:gd name="connsiteY67" fmla="*/ 2690544 h 6320484"/>
              <a:gd name="connsiteX68" fmla="*/ 4860369 w 4957370"/>
              <a:gd name="connsiteY68" fmla="*/ 2740646 h 6320484"/>
              <a:gd name="connsiteX69" fmla="*/ 4859492 w 4957370"/>
              <a:gd name="connsiteY69" fmla="*/ 2774197 h 6320484"/>
              <a:gd name="connsiteX70" fmla="*/ 4859032 w 4957370"/>
              <a:gd name="connsiteY70" fmla="*/ 2779045 h 6320484"/>
              <a:gd name="connsiteX71" fmla="*/ 4849950 w 4957370"/>
              <a:gd name="connsiteY71" fmla="*/ 2818850 h 6320484"/>
              <a:gd name="connsiteX72" fmla="*/ 4853201 w 4957370"/>
              <a:gd name="connsiteY72" fmla="*/ 2822786 h 6320484"/>
              <a:gd name="connsiteX73" fmla="*/ 4856030 w 4957370"/>
              <a:gd name="connsiteY73" fmla="*/ 2835573 h 6320484"/>
              <a:gd name="connsiteX74" fmla="*/ 4851309 w 4957370"/>
              <a:gd name="connsiteY74" fmla="*/ 2846133 h 6320484"/>
              <a:gd name="connsiteX75" fmla="*/ 4841168 w 4957370"/>
              <a:gd name="connsiteY75" fmla="*/ 2896246 h 6320484"/>
              <a:gd name="connsiteX76" fmla="*/ 4833868 w 4957370"/>
              <a:gd name="connsiteY76" fmla="*/ 2945711 h 6320484"/>
              <a:gd name="connsiteX77" fmla="*/ 4778020 w 4957370"/>
              <a:gd name="connsiteY77" fmla="*/ 3999577 h 6320484"/>
              <a:gd name="connsiteX78" fmla="*/ 4765288 w 4957370"/>
              <a:gd name="connsiteY78" fmla="*/ 4252632 h 6320484"/>
              <a:gd name="connsiteX79" fmla="*/ 4754250 w 4957370"/>
              <a:gd name="connsiteY79" fmla="*/ 4414955 h 6320484"/>
              <a:gd name="connsiteX80" fmla="*/ 4663870 w 4957370"/>
              <a:gd name="connsiteY80" fmla="*/ 6050064 h 6320484"/>
              <a:gd name="connsiteX81" fmla="*/ 4669145 w 4957370"/>
              <a:gd name="connsiteY81" fmla="*/ 6086684 h 6320484"/>
              <a:gd name="connsiteX82" fmla="*/ 4672665 w 4957370"/>
              <a:gd name="connsiteY82" fmla="*/ 6121067 h 6320484"/>
              <a:gd name="connsiteX83" fmla="*/ 4675485 w 4957370"/>
              <a:gd name="connsiteY83" fmla="*/ 6221142 h 6320484"/>
              <a:gd name="connsiteX84" fmla="*/ 4657006 w 4957370"/>
              <a:gd name="connsiteY84" fmla="*/ 6255466 h 6320484"/>
              <a:gd name="connsiteX85" fmla="*/ 4652373 w 4957370"/>
              <a:gd name="connsiteY85" fmla="*/ 6258160 h 6320484"/>
              <a:gd name="connsiteX86" fmla="*/ 4648931 w 4957370"/>
              <a:gd name="connsiteY86" fmla="*/ 6320461 h 6320484"/>
              <a:gd name="connsiteX87" fmla="*/ 732080 w 4957370"/>
              <a:gd name="connsiteY87" fmla="*/ 6068362 h 6320484"/>
              <a:gd name="connsiteX88" fmla="*/ 423039 w 4957370"/>
              <a:gd name="connsiteY88" fmla="*/ 6051307 h 6320484"/>
              <a:gd name="connsiteX89" fmla="*/ 427345 w 4957370"/>
              <a:gd name="connsiteY89" fmla="*/ 6011137 h 6320484"/>
              <a:gd name="connsiteX90" fmla="*/ 431547 w 4957370"/>
              <a:gd name="connsiteY90" fmla="*/ 6004548 h 6320484"/>
              <a:gd name="connsiteX91" fmla="*/ 431815 w 4957370"/>
              <a:gd name="connsiteY91" fmla="*/ 6001808 h 6320484"/>
              <a:gd name="connsiteX92" fmla="*/ 432084 w 4957370"/>
              <a:gd name="connsiteY92" fmla="*/ 5999067 h 6320484"/>
              <a:gd name="connsiteX93" fmla="*/ 432619 w 4957370"/>
              <a:gd name="connsiteY93" fmla="*/ 5993584 h 6320484"/>
              <a:gd name="connsiteX94" fmla="*/ 432305 w 4957370"/>
              <a:gd name="connsiteY94" fmla="*/ 5987694 h 6320484"/>
              <a:gd name="connsiteX95" fmla="*/ 431724 w 4957370"/>
              <a:gd name="connsiteY95" fmla="*/ 5984546 h 6320484"/>
              <a:gd name="connsiteX96" fmla="*/ 431991 w 4957370"/>
              <a:gd name="connsiteY96" fmla="*/ 5981803 h 6320484"/>
              <a:gd name="connsiteX97" fmla="*/ 431677 w 4957370"/>
              <a:gd name="connsiteY97" fmla="*/ 5975914 h 6320484"/>
              <a:gd name="connsiteX98" fmla="*/ 431096 w 4957370"/>
              <a:gd name="connsiteY98" fmla="*/ 5972765 h 6320484"/>
              <a:gd name="connsiteX99" fmla="*/ 430469 w 4957370"/>
              <a:gd name="connsiteY99" fmla="*/ 5960984 h 6320484"/>
              <a:gd name="connsiteX100" fmla="*/ 429887 w 4957370"/>
              <a:gd name="connsiteY100" fmla="*/ 5957836 h 6320484"/>
              <a:gd name="connsiteX101" fmla="*/ 430154 w 4957370"/>
              <a:gd name="connsiteY101" fmla="*/ 5955094 h 6320484"/>
              <a:gd name="connsiteX102" fmla="*/ 428725 w 4957370"/>
              <a:gd name="connsiteY102" fmla="*/ 5951537 h 6320484"/>
              <a:gd name="connsiteX103" fmla="*/ 434114 w 4957370"/>
              <a:gd name="connsiteY103" fmla="*/ 5888089 h 6320484"/>
              <a:gd name="connsiteX104" fmla="*/ 456311 w 4957370"/>
              <a:gd name="connsiteY104" fmla="*/ 5468000 h 6320484"/>
              <a:gd name="connsiteX105" fmla="*/ 270548 w 4957370"/>
              <a:gd name="connsiteY105" fmla="*/ 5477940 h 6320484"/>
              <a:gd name="connsiteX106" fmla="*/ 270475 w 4957370"/>
              <a:gd name="connsiteY106" fmla="*/ 5437540 h 6320484"/>
              <a:gd name="connsiteX107" fmla="*/ 273938 w 4957370"/>
              <a:gd name="connsiteY107" fmla="*/ 5430534 h 6320484"/>
              <a:gd name="connsiteX108" fmla="*/ 273907 w 4957370"/>
              <a:gd name="connsiteY108" fmla="*/ 5427782 h 6320484"/>
              <a:gd name="connsiteX109" fmla="*/ 273878 w 4957370"/>
              <a:gd name="connsiteY109" fmla="*/ 5425027 h 6320484"/>
              <a:gd name="connsiteX110" fmla="*/ 273815 w 4957370"/>
              <a:gd name="connsiteY110" fmla="*/ 5419519 h 6320484"/>
              <a:gd name="connsiteX111" fmla="*/ 272865 w 4957370"/>
              <a:gd name="connsiteY111" fmla="*/ 5413698 h 6320484"/>
              <a:gd name="connsiteX112" fmla="*/ 271945 w 4957370"/>
              <a:gd name="connsiteY112" fmla="*/ 5410631 h 6320484"/>
              <a:gd name="connsiteX113" fmla="*/ 271914 w 4957370"/>
              <a:gd name="connsiteY113" fmla="*/ 5407876 h 6320484"/>
              <a:gd name="connsiteX114" fmla="*/ 270963 w 4957370"/>
              <a:gd name="connsiteY114" fmla="*/ 5402055 h 6320484"/>
              <a:gd name="connsiteX115" fmla="*/ 270045 w 4957370"/>
              <a:gd name="connsiteY115" fmla="*/ 5398988 h 6320484"/>
              <a:gd name="connsiteX116" fmla="*/ 268144 w 4957370"/>
              <a:gd name="connsiteY116" fmla="*/ 5387344 h 6320484"/>
              <a:gd name="connsiteX117" fmla="*/ 267225 w 4957370"/>
              <a:gd name="connsiteY117" fmla="*/ 5384278 h 6320484"/>
              <a:gd name="connsiteX118" fmla="*/ 267193 w 4957370"/>
              <a:gd name="connsiteY118" fmla="*/ 5381523 h 6320484"/>
              <a:gd name="connsiteX119" fmla="*/ 265387 w 4957370"/>
              <a:gd name="connsiteY119" fmla="*/ 5378142 h 6320484"/>
              <a:gd name="connsiteX120" fmla="*/ 263868 w 4957370"/>
              <a:gd name="connsiteY120" fmla="*/ 5314483 h 6320484"/>
              <a:gd name="connsiteX121" fmla="*/ 192698 w 4957370"/>
              <a:gd name="connsiteY121" fmla="*/ 4040419 h 6320484"/>
              <a:gd name="connsiteX122" fmla="*/ 0 w 4957370"/>
              <a:gd name="connsiteY122" fmla="*/ 208389 h 6320484"/>
              <a:gd name="connsiteX123" fmla="*/ 2990554 w 4957370"/>
              <a:gd name="connsiteY123" fmla="*/ 54813 h 6320484"/>
              <a:gd name="connsiteX124" fmla="*/ 3816982 w 4957370"/>
              <a:gd name="connsiteY124" fmla="*/ 2002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metin, ulaşım içeren bir resim&#10;&#10;Açıklama otomatik olarak oluşturuldu">
            <a:extLst>
              <a:ext uri="{FF2B5EF4-FFF2-40B4-BE49-F238E27FC236}">
                <a16:creationId xmlns:a16="http://schemas.microsoft.com/office/drawing/2014/main" id="{71D57ECA-119E-42A9-AEBC-AD59E812A07C}"/>
              </a:ext>
            </a:extLst>
          </p:cNvPr>
          <p:cNvPicPr>
            <a:picLocks noChangeAspect="1"/>
          </p:cNvPicPr>
          <p:nvPr/>
        </p:nvPicPr>
        <p:blipFill rotWithShape="1">
          <a:blip r:embed="rId3">
            <a:alphaModFix amt="83000"/>
            <a:extLst>
              <a:ext uri="{28A0092B-C50C-407E-A947-70E740481C1C}">
                <a14:useLocalDpi xmlns:a14="http://schemas.microsoft.com/office/drawing/2010/main" val="0"/>
              </a:ext>
            </a:extLst>
          </a:blip>
          <a:srcRect l="8048" r="7195" b="1"/>
          <a:stretch/>
        </p:blipFill>
        <p:spPr>
          <a:xfrm rot="21358242">
            <a:off x="796624" y="485640"/>
            <a:ext cx="4559211" cy="5812845"/>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p:spPr>
      </p:pic>
      <p:sp>
        <p:nvSpPr>
          <p:cNvPr id="16" name="Freeform: Shape 15">
            <a:extLst>
              <a:ext uri="{FF2B5EF4-FFF2-40B4-BE49-F238E27FC236}">
                <a16:creationId xmlns:a16="http://schemas.microsoft.com/office/drawing/2014/main" id="{D70EE2C1-1650-4F94-B141-E57DC2EBB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84931">
            <a:off x="741094" y="481082"/>
            <a:ext cx="4167630" cy="4858042"/>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374006 w 4534331"/>
              <a:gd name="connsiteY20" fmla="*/ 1313892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855 w 4534331"/>
              <a:gd name="connsiteY21" fmla="*/ 534277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638 w 4534331"/>
              <a:gd name="connsiteY32" fmla="*/ 5184267 h 5262724"/>
              <a:gd name="connsiteX33" fmla="*/ 8057 w 4534331"/>
              <a:gd name="connsiteY33" fmla="*/ 5181119 h 5262724"/>
              <a:gd name="connsiteX34" fmla="*/ 7430 w 4534331"/>
              <a:gd name="connsiteY34" fmla="*/ 5169338 h 5262724"/>
              <a:gd name="connsiteX35" fmla="*/ 6848 w 4534331"/>
              <a:gd name="connsiteY35" fmla="*/ 5166190 h 5262724"/>
              <a:gd name="connsiteX36" fmla="*/ 7115 w 4534331"/>
              <a:gd name="connsiteY36" fmla="*/ 5163448 h 5262724"/>
              <a:gd name="connsiteX37" fmla="*/ 5686 w 4534331"/>
              <a:gd name="connsiteY37" fmla="*/ 5159891 h 5262724"/>
              <a:gd name="connsiteX38" fmla="*/ 11075 w 4534331"/>
              <a:gd name="connsiteY38" fmla="*/ 5096442 h 5262724"/>
              <a:gd name="connsiteX39" fmla="*/ 78405 w 4534331"/>
              <a:gd name="connsiteY39" fmla="*/ 3822170 h 5262724"/>
              <a:gd name="connsiteX40" fmla="*/ 300639 w 4534331"/>
              <a:gd name="connsiteY40" fmla="*/ 0 h 5262724"/>
              <a:gd name="connsiteX41" fmla="*/ 3291735 w 4534331"/>
              <a:gd name="connsiteY41" fmla="*/ 163268 h 5262724"/>
              <a:gd name="connsiteX42" fmla="*/ 4117066 w 4534331"/>
              <a:gd name="connsiteY42" fmla="*/ 218247 h 5262724"/>
              <a:gd name="connsiteX43" fmla="*/ 4488693 w 4534331"/>
              <a:gd name="connsiteY4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057 w 4534331"/>
              <a:gd name="connsiteY32" fmla="*/ 5181119 h 5262724"/>
              <a:gd name="connsiteX33" fmla="*/ 7430 w 4534331"/>
              <a:gd name="connsiteY33" fmla="*/ 5169338 h 5262724"/>
              <a:gd name="connsiteX34" fmla="*/ 6848 w 4534331"/>
              <a:gd name="connsiteY34" fmla="*/ 5166190 h 5262724"/>
              <a:gd name="connsiteX35" fmla="*/ 7115 w 4534331"/>
              <a:gd name="connsiteY35" fmla="*/ 5163448 h 5262724"/>
              <a:gd name="connsiteX36" fmla="*/ 5686 w 4534331"/>
              <a:gd name="connsiteY36" fmla="*/ 5159891 h 5262724"/>
              <a:gd name="connsiteX37" fmla="*/ 11075 w 4534331"/>
              <a:gd name="connsiteY37" fmla="*/ 5096442 h 5262724"/>
              <a:gd name="connsiteX38" fmla="*/ 78405 w 4534331"/>
              <a:gd name="connsiteY38" fmla="*/ 3822170 h 5262724"/>
              <a:gd name="connsiteX39" fmla="*/ 300639 w 4534331"/>
              <a:gd name="connsiteY39" fmla="*/ 0 h 5262724"/>
              <a:gd name="connsiteX40" fmla="*/ 3291735 w 4534331"/>
              <a:gd name="connsiteY40" fmla="*/ 163268 h 5262724"/>
              <a:gd name="connsiteX41" fmla="*/ 4117066 w 4534331"/>
              <a:gd name="connsiteY41" fmla="*/ 218247 h 5262724"/>
              <a:gd name="connsiteX42" fmla="*/ 4488693 w 4534331"/>
              <a:gd name="connsiteY4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5686 w 4534331"/>
              <a:gd name="connsiteY35" fmla="*/ 5159891 h 5262724"/>
              <a:gd name="connsiteX36" fmla="*/ 11075 w 4534331"/>
              <a:gd name="connsiteY36" fmla="*/ 5096442 h 5262724"/>
              <a:gd name="connsiteX37" fmla="*/ 78405 w 4534331"/>
              <a:gd name="connsiteY37" fmla="*/ 3822170 h 5262724"/>
              <a:gd name="connsiteX38" fmla="*/ 300639 w 4534331"/>
              <a:gd name="connsiteY38" fmla="*/ 0 h 5262724"/>
              <a:gd name="connsiteX39" fmla="*/ 3291735 w 4534331"/>
              <a:gd name="connsiteY39" fmla="*/ 163268 h 5262724"/>
              <a:gd name="connsiteX40" fmla="*/ 4117066 w 4534331"/>
              <a:gd name="connsiteY40" fmla="*/ 218247 h 5262724"/>
              <a:gd name="connsiteX41" fmla="*/ 4488693 w 4534331"/>
              <a:gd name="connsiteY4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11075 w 4534331"/>
              <a:gd name="connsiteY35" fmla="*/ 5096442 h 5262724"/>
              <a:gd name="connsiteX36" fmla="*/ 78405 w 4534331"/>
              <a:gd name="connsiteY36" fmla="*/ 3822170 h 5262724"/>
              <a:gd name="connsiteX37" fmla="*/ 300639 w 4534331"/>
              <a:gd name="connsiteY37" fmla="*/ 0 h 5262724"/>
              <a:gd name="connsiteX38" fmla="*/ 3291735 w 4534331"/>
              <a:gd name="connsiteY38" fmla="*/ 163268 h 5262724"/>
              <a:gd name="connsiteX39" fmla="*/ 4117066 w 4534331"/>
              <a:gd name="connsiteY39" fmla="*/ 218247 h 5262724"/>
              <a:gd name="connsiteX40" fmla="*/ 4488693 w 4534331"/>
              <a:gd name="connsiteY4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11075 w 4534331"/>
              <a:gd name="connsiteY34" fmla="*/ 5096442 h 5262724"/>
              <a:gd name="connsiteX35" fmla="*/ 78405 w 4534331"/>
              <a:gd name="connsiteY35" fmla="*/ 3822170 h 5262724"/>
              <a:gd name="connsiteX36" fmla="*/ 300639 w 4534331"/>
              <a:gd name="connsiteY36" fmla="*/ 0 h 5262724"/>
              <a:gd name="connsiteX37" fmla="*/ 3291735 w 4534331"/>
              <a:gd name="connsiteY37" fmla="*/ 163268 h 5262724"/>
              <a:gd name="connsiteX38" fmla="*/ 4117066 w 4534331"/>
              <a:gd name="connsiteY38" fmla="*/ 218247 h 5262724"/>
              <a:gd name="connsiteX39" fmla="*/ 4488693 w 4534331"/>
              <a:gd name="connsiteY3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7430 w 4534331"/>
              <a:gd name="connsiteY31" fmla="*/ 5169338 h 5262724"/>
              <a:gd name="connsiteX32" fmla="*/ 6848 w 4534331"/>
              <a:gd name="connsiteY32" fmla="*/ 5166190 h 5262724"/>
              <a:gd name="connsiteX33" fmla="*/ 11075 w 4534331"/>
              <a:gd name="connsiteY33" fmla="*/ 5096442 h 5262724"/>
              <a:gd name="connsiteX34" fmla="*/ 78405 w 4534331"/>
              <a:gd name="connsiteY34" fmla="*/ 3822170 h 5262724"/>
              <a:gd name="connsiteX35" fmla="*/ 300639 w 4534331"/>
              <a:gd name="connsiteY35" fmla="*/ 0 h 5262724"/>
              <a:gd name="connsiteX36" fmla="*/ 3291735 w 4534331"/>
              <a:gd name="connsiteY36" fmla="*/ 163268 h 5262724"/>
              <a:gd name="connsiteX37" fmla="*/ 4117066 w 4534331"/>
              <a:gd name="connsiteY37" fmla="*/ 218247 h 5262724"/>
              <a:gd name="connsiteX38" fmla="*/ 4488693 w 4534331"/>
              <a:gd name="connsiteY38"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7430 w 4534331"/>
              <a:gd name="connsiteY30" fmla="*/ 5169338 h 5262724"/>
              <a:gd name="connsiteX31" fmla="*/ 6848 w 4534331"/>
              <a:gd name="connsiteY31" fmla="*/ 5166190 h 5262724"/>
              <a:gd name="connsiteX32" fmla="*/ 11075 w 4534331"/>
              <a:gd name="connsiteY32" fmla="*/ 5096442 h 5262724"/>
              <a:gd name="connsiteX33" fmla="*/ 78405 w 4534331"/>
              <a:gd name="connsiteY33" fmla="*/ 3822170 h 5262724"/>
              <a:gd name="connsiteX34" fmla="*/ 300639 w 4534331"/>
              <a:gd name="connsiteY34" fmla="*/ 0 h 5262724"/>
              <a:gd name="connsiteX35" fmla="*/ 3291735 w 4534331"/>
              <a:gd name="connsiteY35" fmla="*/ 163268 h 5262724"/>
              <a:gd name="connsiteX36" fmla="*/ 4117066 w 4534331"/>
              <a:gd name="connsiteY36" fmla="*/ 218247 h 5262724"/>
              <a:gd name="connsiteX37" fmla="*/ 4488693 w 4534331"/>
              <a:gd name="connsiteY37"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7430 w 4534331"/>
              <a:gd name="connsiteY29" fmla="*/ 5169338 h 5262724"/>
              <a:gd name="connsiteX30" fmla="*/ 6848 w 4534331"/>
              <a:gd name="connsiteY30" fmla="*/ 5166190 h 5262724"/>
              <a:gd name="connsiteX31" fmla="*/ 11075 w 4534331"/>
              <a:gd name="connsiteY31" fmla="*/ 5096442 h 5262724"/>
              <a:gd name="connsiteX32" fmla="*/ 78405 w 4534331"/>
              <a:gd name="connsiteY32" fmla="*/ 3822170 h 5262724"/>
              <a:gd name="connsiteX33" fmla="*/ 300639 w 4534331"/>
              <a:gd name="connsiteY33" fmla="*/ 0 h 5262724"/>
              <a:gd name="connsiteX34" fmla="*/ 3291735 w 4534331"/>
              <a:gd name="connsiteY34" fmla="*/ 163268 h 5262724"/>
              <a:gd name="connsiteX35" fmla="*/ 4117066 w 4534331"/>
              <a:gd name="connsiteY35" fmla="*/ 218247 h 5262724"/>
              <a:gd name="connsiteX36" fmla="*/ 4488693 w 4534331"/>
              <a:gd name="connsiteY36"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7430 w 4534331"/>
              <a:gd name="connsiteY28" fmla="*/ 5169338 h 5262724"/>
              <a:gd name="connsiteX29" fmla="*/ 6848 w 4534331"/>
              <a:gd name="connsiteY29" fmla="*/ 5166190 h 5262724"/>
              <a:gd name="connsiteX30" fmla="*/ 11075 w 4534331"/>
              <a:gd name="connsiteY30" fmla="*/ 5096442 h 5262724"/>
              <a:gd name="connsiteX31" fmla="*/ 78405 w 4534331"/>
              <a:gd name="connsiteY31" fmla="*/ 3822170 h 5262724"/>
              <a:gd name="connsiteX32" fmla="*/ 300639 w 4534331"/>
              <a:gd name="connsiteY32" fmla="*/ 0 h 5262724"/>
              <a:gd name="connsiteX33" fmla="*/ 3291735 w 4534331"/>
              <a:gd name="connsiteY33" fmla="*/ 163268 h 5262724"/>
              <a:gd name="connsiteX34" fmla="*/ 4117066 w 4534331"/>
              <a:gd name="connsiteY34" fmla="*/ 218247 h 5262724"/>
              <a:gd name="connsiteX35" fmla="*/ 4488693 w 4534331"/>
              <a:gd name="connsiteY35"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7430 w 4534331"/>
              <a:gd name="connsiteY27" fmla="*/ 5169338 h 5262724"/>
              <a:gd name="connsiteX28" fmla="*/ 6848 w 4534331"/>
              <a:gd name="connsiteY28" fmla="*/ 5166190 h 5262724"/>
              <a:gd name="connsiteX29" fmla="*/ 11075 w 4534331"/>
              <a:gd name="connsiteY29" fmla="*/ 5096442 h 5262724"/>
              <a:gd name="connsiteX30" fmla="*/ 78405 w 4534331"/>
              <a:gd name="connsiteY30" fmla="*/ 3822170 h 5262724"/>
              <a:gd name="connsiteX31" fmla="*/ 300639 w 4534331"/>
              <a:gd name="connsiteY31" fmla="*/ 0 h 5262724"/>
              <a:gd name="connsiteX32" fmla="*/ 3291735 w 4534331"/>
              <a:gd name="connsiteY32" fmla="*/ 163268 h 5262724"/>
              <a:gd name="connsiteX33" fmla="*/ 4117066 w 4534331"/>
              <a:gd name="connsiteY33" fmla="*/ 218247 h 5262724"/>
              <a:gd name="connsiteX34" fmla="*/ 4488693 w 4534331"/>
              <a:gd name="connsiteY34"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7430 w 4534331"/>
              <a:gd name="connsiteY26" fmla="*/ 5169338 h 5262724"/>
              <a:gd name="connsiteX27" fmla="*/ 6848 w 4534331"/>
              <a:gd name="connsiteY27" fmla="*/ 5166190 h 5262724"/>
              <a:gd name="connsiteX28" fmla="*/ 11075 w 4534331"/>
              <a:gd name="connsiteY28" fmla="*/ 5096442 h 5262724"/>
              <a:gd name="connsiteX29" fmla="*/ 78405 w 4534331"/>
              <a:gd name="connsiteY29" fmla="*/ 3822170 h 5262724"/>
              <a:gd name="connsiteX30" fmla="*/ 300639 w 4534331"/>
              <a:gd name="connsiteY30" fmla="*/ 0 h 5262724"/>
              <a:gd name="connsiteX31" fmla="*/ 3291735 w 4534331"/>
              <a:gd name="connsiteY31" fmla="*/ 163268 h 5262724"/>
              <a:gd name="connsiteX32" fmla="*/ 4117066 w 4534331"/>
              <a:gd name="connsiteY32" fmla="*/ 218247 h 5262724"/>
              <a:gd name="connsiteX33" fmla="*/ 4488693 w 4534331"/>
              <a:gd name="connsiteY3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6848 w 4534331"/>
              <a:gd name="connsiteY26" fmla="*/ 5166190 h 5262724"/>
              <a:gd name="connsiteX27" fmla="*/ 11075 w 4534331"/>
              <a:gd name="connsiteY27" fmla="*/ 5096442 h 5262724"/>
              <a:gd name="connsiteX28" fmla="*/ 78405 w 4534331"/>
              <a:gd name="connsiteY28" fmla="*/ 3822170 h 5262724"/>
              <a:gd name="connsiteX29" fmla="*/ 300639 w 4534331"/>
              <a:gd name="connsiteY29" fmla="*/ 0 h 5262724"/>
              <a:gd name="connsiteX30" fmla="*/ 3291735 w 4534331"/>
              <a:gd name="connsiteY30" fmla="*/ 163268 h 5262724"/>
              <a:gd name="connsiteX31" fmla="*/ 4117066 w 4534331"/>
              <a:gd name="connsiteY31" fmla="*/ 218247 h 5262724"/>
              <a:gd name="connsiteX32" fmla="*/ 4488693 w 4534331"/>
              <a:gd name="connsiteY3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11075 w 4534331"/>
              <a:gd name="connsiteY26" fmla="*/ 5096442 h 5262724"/>
              <a:gd name="connsiteX27" fmla="*/ 78405 w 4534331"/>
              <a:gd name="connsiteY27" fmla="*/ 3822170 h 5262724"/>
              <a:gd name="connsiteX28" fmla="*/ 300639 w 4534331"/>
              <a:gd name="connsiteY28" fmla="*/ 0 h 5262724"/>
              <a:gd name="connsiteX29" fmla="*/ 3291735 w 4534331"/>
              <a:gd name="connsiteY29" fmla="*/ 163268 h 5262724"/>
              <a:gd name="connsiteX30" fmla="*/ 4117066 w 4534331"/>
              <a:gd name="connsiteY30" fmla="*/ 218247 h 5262724"/>
              <a:gd name="connsiteX31" fmla="*/ 4488693 w 4534331"/>
              <a:gd name="connsiteY3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11075 w 4534331"/>
              <a:gd name="connsiteY25" fmla="*/ 5096442 h 5262724"/>
              <a:gd name="connsiteX26" fmla="*/ 78405 w 4534331"/>
              <a:gd name="connsiteY26" fmla="*/ 3822170 h 5262724"/>
              <a:gd name="connsiteX27" fmla="*/ 300639 w 4534331"/>
              <a:gd name="connsiteY27" fmla="*/ 0 h 5262724"/>
              <a:gd name="connsiteX28" fmla="*/ 3291735 w 4534331"/>
              <a:gd name="connsiteY28" fmla="*/ 163268 h 5262724"/>
              <a:gd name="connsiteX29" fmla="*/ 4117066 w 4534331"/>
              <a:gd name="connsiteY29" fmla="*/ 218247 h 5262724"/>
              <a:gd name="connsiteX30" fmla="*/ 4488693 w 4534331"/>
              <a:gd name="connsiteY3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11075 w 4534331"/>
              <a:gd name="connsiteY24" fmla="*/ 5096442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6847 w 4534331"/>
              <a:gd name="connsiteY24" fmla="*/ 5049278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6914 w 4532552"/>
              <a:gd name="connsiteY0" fmla="*/ 238623 h 5262724"/>
              <a:gd name="connsiteX1" fmla="*/ 4514676 w 4532552"/>
              <a:gd name="connsiteY1" fmla="*/ 260377 h 5262724"/>
              <a:gd name="connsiteX2" fmla="*/ 4512910 w 4532552"/>
              <a:gd name="connsiteY2" fmla="*/ 292054 h 5262724"/>
              <a:gd name="connsiteX3" fmla="*/ 4515819 w 4532552"/>
              <a:gd name="connsiteY3" fmla="*/ 293767 h 5262724"/>
              <a:gd name="connsiteX4" fmla="*/ 4532177 w 4532552"/>
              <a:gd name="connsiteY4" fmla="*/ 325268 h 5262724"/>
              <a:gd name="connsiteX5" fmla="*/ 4510009 w 4532552"/>
              <a:gd name="connsiteY5" fmla="*/ 382780 h 5262724"/>
              <a:gd name="connsiteX6" fmla="*/ 4506536 w 4532552"/>
              <a:gd name="connsiteY6" fmla="*/ 406346 h 5262724"/>
              <a:gd name="connsiteX7" fmla="*/ 4501452 w 4532552"/>
              <a:gd name="connsiteY7" fmla="*/ 497471 h 5262724"/>
              <a:gd name="connsiteX8" fmla="*/ 4500805 w 4532552"/>
              <a:gd name="connsiteY8" fmla="*/ 543780 h 5262724"/>
              <a:gd name="connsiteX9" fmla="*/ 4497719 w 4532552"/>
              <a:gd name="connsiteY9" fmla="*/ 572177 h 5262724"/>
              <a:gd name="connsiteX10" fmla="*/ 4497052 w 4532552"/>
              <a:gd name="connsiteY10" fmla="*/ 576349 h 5262724"/>
              <a:gd name="connsiteX11" fmla="*/ 4484170 w 4532552"/>
              <a:gd name="connsiteY11" fmla="*/ 807322 h 5262724"/>
              <a:gd name="connsiteX12" fmla="*/ 4485876 w 4532552"/>
              <a:gd name="connsiteY12" fmla="*/ 812145 h 5262724"/>
              <a:gd name="connsiteX13" fmla="*/ 4483734 w 4532552"/>
              <a:gd name="connsiteY13" fmla="*/ 835920 h 5262724"/>
              <a:gd name="connsiteX14" fmla="*/ 4482140 w 4532552"/>
              <a:gd name="connsiteY14" fmla="*/ 843687 h 5262724"/>
              <a:gd name="connsiteX15" fmla="*/ 4475929 w 4532552"/>
              <a:gd name="connsiteY15" fmla="*/ 955057 h 5262724"/>
              <a:gd name="connsiteX16" fmla="*/ 4477997 w 4532552"/>
              <a:gd name="connsiteY16" fmla="*/ 955955 h 5262724"/>
              <a:gd name="connsiteX17" fmla="*/ 4482099 w 4532552"/>
              <a:gd name="connsiteY17" fmla="*/ 992052 h 5262724"/>
              <a:gd name="connsiteX18" fmla="*/ 4477321 w 4532552"/>
              <a:gd name="connsiteY18" fmla="*/ 1090349 h 5262724"/>
              <a:gd name="connsiteX19" fmla="*/ 4474967 w 4532552"/>
              <a:gd name="connsiteY19" fmla="*/ 1103658 h 5262724"/>
              <a:gd name="connsiteX20" fmla="*/ 4434615 w 4532552"/>
              <a:gd name="connsiteY20" fmla="*/ 1106892 h 5262724"/>
              <a:gd name="connsiteX21" fmla="*/ 845076 w 4532552"/>
              <a:gd name="connsiteY21" fmla="*/ 526104 h 5262724"/>
              <a:gd name="connsiteX22" fmla="*/ 53726 w 4532552"/>
              <a:gd name="connsiteY22" fmla="*/ 5262724 h 5262724"/>
              <a:gd name="connsiteX23" fmla="*/ 0 w 4532552"/>
              <a:gd name="connsiteY23" fmla="*/ 5133379 h 5262724"/>
              <a:gd name="connsiteX24" fmla="*/ 5068 w 4532552"/>
              <a:gd name="connsiteY24" fmla="*/ 5049278 h 5262724"/>
              <a:gd name="connsiteX25" fmla="*/ 76626 w 4532552"/>
              <a:gd name="connsiteY25" fmla="*/ 3822170 h 5262724"/>
              <a:gd name="connsiteX26" fmla="*/ 298860 w 4532552"/>
              <a:gd name="connsiteY26" fmla="*/ 0 h 5262724"/>
              <a:gd name="connsiteX27" fmla="*/ 3289956 w 4532552"/>
              <a:gd name="connsiteY27" fmla="*/ 163268 h 5262724"/>
              <a:gd name="connsiteX28" fmla="*/ 4115287 w 4532552"/>
              <a:gd name="connsiteY28" fmla="*/ 218247 h 5262724"/>
              <a:gd name="connsiteX29" fmla="*/ 4486914 w 4532552"/>
              <a:gd name="connsiteY29" fmla="*/ 238623 h 5262724"/>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76626 w 4532552"/>
              <a:gd name="connsiteY25" fmla="*/ 3822170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5372 w 4532552"/>
              <a:gd name="connsiteY20" fmla="*/ 1102807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0A91793-0277-492A-B660-A4552523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86505">
            <a:off x="1985843" y="-199894"/>
            <a:ext cx="444795" cy="151635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4AB576D-6365-43AE-BA89-60F933D6C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1232395" y="1203837"/>
            <a:ext cx="4099496" cy="5072884"/>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7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4 h 5515902"/>
              <a:gd name="connsiteX30" fmla="*/ 4355379 w 4457507"/>
              <a:gd name="connsiteY30" fmla="*/ 1981807 h 5515902"/>
              <a:gd name="connsiteX31" fmla="*/ 4362696 w 4457507"/>
              <a:gd name="connsiteY31" fmla="*/ 1931205 h 5515902"/>
              <a:gd name="connsiteX32" fmla="*/ 4366817 w 4457507"/>
              <a:gd name="connsiteY32" fmla="*/ 1920397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3 h 5515902"/>
              <a:gd name="connsiteX43" fmla="*/ 4359725 w 4457507"/>
              <a:gd name="connsiteY43" fmla="*/ 1546992 h 5515902"/>
              <a:gd name="connsiteX44" fmla="*/ 4359144 w 4457507"/>
              <a:gd name="connsiteY44" fmla="*/ 1543968 h 5515902"/>
              <a:gd name="connsiteX45" fmla="*/ 4360158 w 4457507"/>
              <a:gd name="connsiteY45" fmla="*/ 1532722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4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8 h 5515902"/>
              <a:gd name="connsiteX79" fmla="*/ 4350188 w 4457507"/>
              <a:gd name="connsiteY79" fmla="*/ 134972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chemeClr val="tx1"/>
          </a:solidFill>
          <a:ln>
            <a:noFill/>
          </a:ln>
          <a:effectLst>
            <a:outerShdw blurRad="76200" dir="138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5D236DB0-1DFD-4EA3-97BA-39BEBB1A995D}"/>
              </a:ext>
            </a:extLst>
          </p:cNvPr>
          <p:cNvSpPr>
            <a:spLocks noGrp="1"/>
          </p:cNvSpPr>
          <p:nvPr>
            <p:ph idx="1"/>
          </p:nvPr>
        </p:nvSpPr>
        <p:spPr>
          <a:xfrm>
            <a:off x="6096000" y="2961280"/>
            <a:ext cx="5126816" cy="2906120"/>
          </a:xfrm>
        </p:spPr>
        <p:txBody>
          <a:bodyPr>
            <a:normAutofit/>
          </a:bodyPr>
          <a:lstStyle/>
          <a:p>
            <a:pPr marL="0" indent="0">
              <a:buNone/>
            </a:pPr>
            <a:r>
              <a:rPr lang="tr-TR" dirty="0" err="1"/>
              <a:t>Matia</a:t>
            </a:r>
            <a:r>
              <a:rPr lang="tr-TR" dirty="0"/>
              <a:t> </a:t>
            </a:r>
            <a:r>
              <a:rPr lang="tr-TR" dirty="0" err="1"/>
              <a:t>Robotics</a:t>
            </a:r>
            <a:r>
              <a:rPr lang="tr-TR" dirty="0"/>
              <a:t> tarafından üretilen </a:t>
            </a:r>
            <a:r>
              <a:rPr lang="tr-TR" dirty="0" err="1"/>
              <a:t>RMD’nin</a:t>
            </a:r>
            <a:r>
              <a:rPr lang="tr-TR" dirty="0"/>
              <a:t> genel amacı, oturan bir engellinin güvenli bir şekilde ayağa kalkabilmesini sağlamak. Büyük bir hareket özgürlüğü sağlayan RMD, yürüme engelliler için büyük bir nimet.</a:t>
            </a:r>
          </a:p>
        </p:txBody>
      </p:sp>
    </p:spTree>
    <p:extLst>
      <p:ext uri="{BB962C8B-B14F-4D97-AF65-F5344CB8AC3E}">
        <p14:creationId xmlns:p14="http://schemas.microsoft.com/office/powerpoint/2010/main" val="3422325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08FD56-DA92-4BD4-98BB-9311E5E52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92C6145-60CF-4FCA-9212-7846389F2CFF}"/>
              </a:ext>
            </a:extLst>
          </p:cNvPr>
          <p:cNvSpPr>
            <a:spLocks noGrp="1"/>
          </p:cNvSpPr>
          <p:nvPr>
            <p:ph type="title"/>
          </p:nvPr>
        </p:nvSpPr>
        <p:spPr>
          <a:xfrm>
            <a:off x="6473627" y="685800"/>
            <a:ext cx="5032572" cy="968830"/>
          </a:xfrm>
        </p:spPr>
        <p:txBody>
          <a:bodyPr>
            <a:normAutofit/>
          </a:bodyPr>
          <a:lstStyle/>
          <a:p>
            <a:r>
              <a:rPr lang="tr-TR" dirty="0"/>
              <a:t>ENGEL NEDİR?</a:t>
            </a:r>
          </a:p>
        </p:txBody>
      </p:sp>
      <p:sp>
        <p:nvSpPr>
          <p:cNvPr id="12" name="Rectangle 11">
            <a:extLst>
              <a:ext uri="{FF2B5EF4-FFF2-40B4-BE49-F238E27FC236}">
                <a16:creationId xmlns:a16="http://schemas.microsoft.com/office/drawing/2014/main" id="{C5D5E9CC-2294-46D1-89D0-F8C6FA5C4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420">
            <a:off x="780270" y="331637"/>
            <a:ext cx="4892736" cy="5837881"/>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BABD217-EF3C-4AF3-9C20-A6619D211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27644">
            <a:off x="741222" y="293814"/>
            <a:ext cx="4987909" cy="5883149"/>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364" h="5549951">
                <a:moveTo>
                  <a:pt x="303343" y="0"/>
                </a:moveTo>
                <a:cubicBezTo>
                  <a:pt x="628090" y="31218"/>
                  <a:pt x="2667030" y="134017"/>
                  <a:pt x="3305529" y="171842"/>
                </a:cubicBezTo>
                <a:lnTo>
                  <a:pt x="4134340" y="226950"/>
                </a:lnTo>
                <a:lnTo>
                  <a:pt x="4507534" y="247374"/>
                </a:lnTo>
                <a:lnTo>
                  <a:pt x="4535413" y="269179"/>
                </a:lnTo>
                <a:cubicBezTo>
                  <a:pt x="4534822" y="279763"/>
                  <a:pt x="4534230" y="290346"/>
                  <a:pt x="4533639" y="300930"/>
                </a:cubicBezTo>
                <a:lnTo>
                  <a:pt x="4536561" y="302647"/>
                </a:lnTo>
                <a:cubicBezTo>
                  <a:pt x="4546159" y="304354"/>
                  <a:pt x="4555357" y="291327"/>
                  <a:pt x="4552987" y="334222"/>
                </a:cubicBezTo>
                <a:cubicBezTo>
                  <a:pt x="4542346" y="354710"/>
                  <a:pt x="4535332" y="373686"/>
                  <a:pt x="4530726" y="391868"/>
                </a:cubicBezTo>
                <a:lnTo>
                  <a:pt x="4527238" y="415489"/>
                </a:lnTo>
                <a:lnTo>
                  <a:pt x="4522133" y="506828"/>
                </a:lnTo>
                <a:cubicBezTo>
                  <a:pt x="4521916" y="522300"/>
                  <a:pt x="4521700" y="537773"/>
                  <a:pt x="4521483" y="553245"/>
                </a:cubicBezTo>
                <a:cubicBezTo>
                  <a:pt x="4521212" y="558170"/>
                  <a:pt x="4520118" y="568699"/>
                  <a:pt x="4518384" y="581709"/>
                </a:cubicBezTo>
                <a:lnTo>
                  <a:pt x="4517715" y="585890"/>
                </a:lnTo>
                <a:lnTo>
                  <a:pt x="4504778" y="817404"/>
                </a:lnTo>
                <a:lnTo>
                  <a:pt x="4506491" y="822238"/>
                </a:lnTo>
                <a:cubicBezTo>
                  <a:pt x="4506993" y="829783"/>
                  <a:pt x="4505912" y="837845"/>
                  <a:pt x="4504340" y="846069"/>
                </a:cubicBezTo>
                <a:lnTo>
                  <a:pt x="4502740" y="853854"/>
                </a:lnTo>
                <a:lnTo>
                  <a:pt x="4496502" y="965485"/>
                </a:lnTo>
                <a:lnTo>
                  <a:pt x="4498579" y="966385"/>
                </a:lnTo>
                <a:cubicBezTo>
                  <a:pt x="4500020" y="972743"/>
                  <a:pt x="4502811" y="980116"/>
                  <a:pt x="4502698" y="1002567"/>
                </a:cubicBezTo>
                <a:cubicBezTo>
                  <a:pt x="4491860" y="1029868"/>
                  <a:pt x="4512316" y="1067217"/>
                  <a:pt x="4497900" y="1101094"/>
                </a:cubicBezTo>
                <a:cubicBezTo>
                  <a:pt x="4494173" y="1113552"/>
                  <a:pt x="4492281" y="1152106"/>
                  <a:pt x="4497795" y="1159389"/>
                </a:cubicBezTo>
                <a:cubicBezTo>
                  <a:pt x="4498610" y="1167426"/>
                  <a:pt x="4495953" y="1176807"/>
                  <a:pt x="4502098" y="1180505"/>
                </a:cubicBezTo>
                <a:cubicBezTo>
                  <a:pt x="4509397" y="1186625"/>
                  <a:pt x="4495916" y="1214705"/>
                  <a:pt x="4505188" y="1210687"/>
                </a:cubicBezTo>
                <a:cubicBezTo>
                  <a:pt x="4495912" y="1230628"/>
                  <a:pt x="4511023" y="1246424"/>
                  <a:pt x="4514005" y="1263157"/>
                </a:cubicBezTo>
                <a:lnTo>
                  <a:pt x="4516282" y="1313374"/>
                </a:lnTo>
                <a:cubicBezTo>
                  <a:pt x="4515989" y="1324584"/>
                  <a:pt x="4515695" y="1335794"/>
                  <a:pt x="4515402" y="1347004"/>
                </a:cubicBezTo>
                <a:cubicBezTo>
                  <a:pt x="4515248" y="1348624"/>
                  <a:pt x="4515093" y="1350244"/>
                  <a:pt x="4514939" y="1351864"/>
                </a:cubicBezTo>
                <a:lnTo>
                  <a:pt x="4505820" y="1391762"/>
                </a:lnTo>
                <a:cubicBezTo>
                  <a:pt x="4507026" y="1392770"/>
                  <a:pt x="4508128" y="1394098"/>
                  <a:pt x="4509084" y="1395707"/>
                </a:cubicBezTo>
                <a:lnTo>
                  <a:pt x="4511926" y="1408524"/>
                </a:lnTo>
                <a:lnTo>
                  <a:pt x="4507185" y="1419109"/>
                </a:lnTo>
                <a:lnTo>
                  <a:pt x="4497001" y="1469337"/>
                </a:lnTo>
                <a:lnTo>
                  <a:pt x="4486104" y="1543038"/>
                </a:lnTo>
                <a:lnTo>
                  <a:pt x="4481223" y="1553997"/>
                </a:lnTo>
                <a:cubicBezTo>
                  <a:pt x="4475132" y="1579288"/>
                  <a:pt x="4478280" y="1610368"/>
                  <a:pt x="4466795" y="1626071"/>
                </a:cubicBezTo>
                <a:lnTo>
                  <a:pt x="4463080" y="1664103"/>
                </a:lnTo>
                <a:lnTo>
                  <a:pt x="4466740" y="1668558"/>
                </a:lnTo>
                <a:lnTo>
                  <a:pt x="4465090" y="1679756"/>
                </a:lnTo>
                <a:cubicBezTo>
                  <a:pt x="4465227" y="1680776"/>
                  <a:pt x="4465365" y="1681795"/>
                  <a:pt x="4465502" y="1682815"/>
                </a:cubicBezTo>
                <a:cubicBezTo>
                  <a:pt x="4466309" y="1688654"/>
                  <a:pt x="4466966" y="1694439"/>
                  <a:pt x="4467013" y="1700268"/>
                </a:cubicBezTo>
                <a:cubicBezTo>
                  <a:pt x="4452441" y="1697000"/>
                  <a:pt x="4458150" y="1726126"/>
                  <a:pt x="4455543" y="1735163"/>
                </a:cubicBezTo>
                <a:lnTo>
                  <a:pt x="4453483" y="1735289"/>
                </a:lnTo>
                <a:lnTo>
                  <a:pt x="4444985" y="1887374"/>
                </a:lnTo>
                <a:lnTo>
                  <a:pt x="4453676" y="1911536"/>
                </a:lnTo>
                <a:cubicBezTo>
                  <a:pt x="4454435" y="1928276"/>
                  <a:pt x="4455195" y="1945015"/>
                  <a:pt x="4455954" y="1961755"/>
                </a:cubicBezTo>
                <a:cubicBezTo>
                  <a:pt x="4455660" y="1972965"/>
                  <a:pt x="4455367" y="1984174"/>
                  <a:pt x="4455073" y="1995384"/>
                </a:cubicBezTo>
                <a:lnTo>
                  <a:pt x="4454611" y="2000244"/>
                </a:lnTo>
                <a:lnTo>
                  <a:pt x="4445491" y="2040142"/>
                </a:lnTo>
                <a:cubicBezTo>
                  <a:pt x="4446698" y="2041150"/>
                  <a:pt x="4447799" y="2042479"/>
                  <a:pt x="4448756" y="2044087"/>
                </a:cubicBezTo>
                <a:lnTo>
                  <a:pt x="4451597" y="2056904"/>
                </a:lnTo>
                <a:lnTo>
                  <a:pt x="4446856" y="2067489"/>
                </a:lnTo>
                <a:lnTo>
                  <a:pt x="4436672" y="2117719"/>
                </a:lnTo>
                <a:lnTo>
                  <a:pt x="4429341" y="2167300"/>
                </a:lnTo>
                <a:cubicBezTo>
                  <a:pt x="4410647" y="2519411"/>
                  <a:pt x="4376873" y="2876607"/>
                  <a:pt x="4373258" y="3223633"/>
                </a:cubicBezTo>
                <a:cubicBezTo>
                  <a:pt x="4370306" y="3302336"/>
                  <a:pt x="4363423" y="3398578"/>
                  <a:pt x="4360472" y="3477281"/>
                </a:cubicBezTo>
                <a:cubicBezTo>
                  <a:pt x="4367079" y="3471365"/>
                  <a:pt x="4356688" y="3621544"/>
                  <a:pt x="4349387" y="3639984"/>
                </a:cubicBezTo>
                <a:lnTo>
                  <a:pt x="4258626" y="5278921"/>
                </a:lnTo>
                <a:lnTo>
                  <a:pt x="4263924" y="5315626"/>
                </a:lnTo>
                <a:cubicBezTo>
                  <a:pt x="4269712" y="5323538"/>
                  <a:pt x="4266397" y="5327627"/>
                  <a:pt x="4267458" y="5350090"/>
                </a:cubicBezTo>
                <a:cubicBezTo>
                  <a:pt x="4268519" y="5372551"/>
                  <a:pt x="4251794" y="5406222"/>
                  <a:pt x="4270290" y="5450399"/>
                </a:cubicBezTo>
                <a:cubicBezTo>
                  <a:pt x="4269872" y="5457964"/>
                  <a:pt x="4260193" y="5476308"/>
                  <a:pt x="4251733" y="5484804"/>
                </a:cubicBezTo>
                <a:lnTo>
                  <a:pt x="4247081" y="5487504"/>
                </a:lnTo>
                <a:cubicBezTo>
                  <a:pt x="4245929" y="5508319"/>
                  <a:pt x="4247889" y="5526348"/>
                  <a:pt x="4243624" y="5549951"/>
                </a:cubicBezTo>
                <a:cubicBezTo>
                  <a:pt x="3535777" y="5517558"/>
                  <a:pt x="706564" y="5344821"/>
                  <a:pt x="0" y="5293146"/>
                </a:cubicBezTo>
                <a:lnTo>
                  <a:pt x="4241" y="5239903"/>
                </a:lnTo>
                <a:lnTo>
                  <a:pt x="8461" y="5233298"/>
                </a:lnTo>
                <a:cubicBezTo>
                  <a:pt x="8991" y="5232196"/>
                  <a:pt x="8639" y="5231467"/>
                  <a:pt x="8730" y="5230552"/>
                </a:cubicBezTo>
                <a:lnTo>
                  <a:pt x="9000" y="5227804"/>
                </a:lnTo>
                <a:cubicBezTo>
                  <a:pt x="9178" y="5225973"/>
                  <a:pt x="9545" y="5223940"/>
                  <a:pt x="9537" y="5222308"/>
                </a:cubicBezTo>
                <a:cubicBezTo>
                  <a:pt x="9481" y="5211840"/>
                  <a:pt x="8399" y="5224803"/>
                  <a:pt x="9222" y="5216405"/>
                </a:cubicBezTo>
                <a:cubicBezTo>
                  <a:pt x="9028" y="5215352"/>
                  <a:pt x="8703" y="5214469"/>
                  <a:pt x="8638" y="5213249"/>
                </a:cubicBezTo>
                <a:cubicBezTo>
                  <a:pt x="8596" y="5212477"/>
                  <a:pt x="8947" y="5211272"/>
                  <a:pt x="8907" y="5210500"/>
                </a:cubicBezTo>
                <a:cubicBezTo>
                  <a:pt x="8526" y="5203355"/>
                  <a:pt x="7974" y="5210896"/>
                  <a:pt x="8591" y="5204597"/>
                </a:cubicBezTo>
                <a:lnTo>
                  <a:pt x="8008" y="5201441"/>
                </a:lnTo>
                <a:cubicBezTo>
                  <a:pt x="6593" y="5193798"/>
                  <a:pt x="6556" y="5198023"/>
                  <a:pt x="7378" y="5189632"/>
                </a:cubicBezTo>
                <a:cubicBezTo>
                  <a:pt x="7183" y="5188581"/>
                  <a:pt x="6860" y="5187696"/>
                  <a:pt x="6794" y="5186477"/>
                </a:cubicBezTo>
                <a:cubicBezTo>
                  <a:pt x="6752" y="5185706"/>
                  <a:pt x="7185" y="5184394"/>
                  <a:pt x="7062" y="5183728"/>
                </a:cubicBezTo>
                <a:cubicBezTo>
                  <a:pt x="6788" y="5182241"/>
                  <a:pt x="4614" y="5182665"/>
                  <a:pt x="5627" y="5180163"/>
                </a:cubicBezTo>
                <a:lnTo>
                  <a:pt x="11039" y="5116566"/>
                </a:lnTo>
                <a:lnTo>
                  <a:pt x="78653" y="3839310"/>
                </a:lnTo>
                <a:lnTo>
                  <a:pt x="30334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0F37550D-B93F-4521-9F2B-E9B186684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20419">
            <a:off x="1104416" y="1402731"/>
            <a:ext cx="4254392" cy="3642903"/>
          </a:xfrm>
          <a:prstGeom prst="rect">
            <a:avLst/>
          </a:prstGeom>
        </p:spPr>
      </p:pic>
      <p:sp>
        <p:nvSpPr>
          <p:cNvPr id="3" name="İçerik Yer Tutucusu 2">
            <a:extLst>
              <a:ext uri="{FF2B5EF4-FFF2-40B4-BE49-F238E27FC236}">
                <a16:creationId xmlns:a16="http://schemas.microsoft.com/office/drawing/2014/main" id="{C16A2756-7F7E-4D72-99F0-5761AC228733}"/>
              </a:ext>
            </a:extLst>
          </p:cNvPr>
          <p:cNvSpPr>
            <a:spLocks noGrp="1"/>
          </p:cNvSpPr>
          <p:nvPr>
            <p:ph idx="1"/>
          </p:nvPr>
        </p:nvSpPr>
        <p:spPr>
          <a:xfrm>
            <a:off x="6159494" y="1785257"/>
            <a:ext cx="5594659" cy="4386943"/>
          </a:xfrm>
        </p:spPr>
        <p:txBody>
          <a:bodyPr>
            <a:normAutofit/>
          </a:bodyPr>
          <a:lstStyle/>
          <a:p>
            <a:pPr marL="0" indent="0">
              <a:buNone/>
            </a:pPr>
            <a:r>
              <a:rPr lang="tr-TR" sz="2000" dirty="0"/>
              <a:t>Engelli , doğuştan veya sonradan meydana gelen hastalıklar veya kaza sonucu oluşan sakatlıklar (vücudun görsel / işlevsel/ zihinsel/ ruhsal farklılıkları) öne sürülerek, toplumsal/ yönetsel tutum ve tercihler sonucu yaşamın birçok alanında kısıtlanan, engellerle karşılaşan kişi demektir.</a:t>
            </a:r>
          </a:p>
        </p:txBody>
      </p:sp>
      <p:grpSp>
        <p:nvGrpSpPr>
          <p:cNvPr id="16" name="Group 15">
            <a:extLst>
              <a:ext uri="{FF2B5EF4-FFF2-40B4-BE49-F238E27FC236}">
                <a16:creationId xmlns:a16="http://schemas.microsoft.com/office/drawing/2014/main" id="{96BEFBD8-C05C-43C7-8D7B-58D37F70F5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7" name="Group 16">
              <a:extLst>
                <a:ext uri="{FF2B5EF4-FFF2-40B4-BE49-F238E27FC236}">
                  <a16:creationId xmlns:a16="http://schemas.microsoft.com/office/drawing/2014/main" id="{B622FDA5-36F9-4DD4-87A3-58FC513B837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9" name="Straight Connector 18">
                <a:extLst>
                  <a:ext uri="{FF2B5EF4-FFF2-40B4-BE49-F238E27FC236}">
                    <a16:creationId xmlns:a16="http://schemas.microsoft.com/office/drawing/2014/main" id="{734870DF-B7C4-4149-9E0F-2B602F26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CD7D4A-FA69-4C48-A532-9ED58E181A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F57FB85D-1649-470D-A7BA-3475C851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03CCCF79-BC42-40CC-A81F-1C5962B62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556" y="5316608"/>
            <a:ext cx="444795" cy="1655141"/>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8578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8388E5-7C49-49BF-B90A-CDE7D6A6D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1B5C783-BE55-4B7F-8D07-643B11888BE2}"/>
              </a:ext>
            </a:extLst>
          </p:cNvPr>
          <p:cNvSpPr>
            <a:spLocks noGrp="1"/>
          </p:cNvSpPr>
          <p:nvPr>
            <p:ph type="title"/>
          </p:nvPr>
        </p:nvSpPr>
        <p:spPr>
          <a:xfrm>
            <a:off x="6096000" y="685800"/>
            <a:ext cx="5126816" cy="1905000"/>
          </a:xfrm>
        </p:spPr>
        <p:txBody>
          <a:bodyPr anchor="b">
            <a:normAutofit/>
          </a:bodyPr>
          <a:lstStyle/>
          <a:p>
            <a:pPr>
              <a:lnSpc>
                <a:spcPct val="110000"/>
              </a:lnSpc>
            </a:pPr>
            <a:r>
              <a:rPr lang="tr-TR" sz="3400"/>
              <a:t>Engelliler İçin Yatak Merdiveni:</a:t>
            </a:r>
            <a:br>
              <a:rPr lang="tr-TR" sz="3400"/>
            </a:br>
            <a:endParaRPr lang="tr-TR" sz="3400"/>
          </a:p>
        </p:txBody>
      </p:sp>
      <p:sp>
        <p:nvSpPr>
          <p:cNvPr id="15" name="Freeform: Shape 14">
            <a:extLst>
              <a:ext uri="{FF2B5EF4-FFF2-40B4-BE49-F238E27FC236}">
                <a16:creationId xmlns:a16="http://schemas.microsoft.com/office/drawing/2014/main" id="{61CF1429-F104-494D-9AC3-9CBB601ED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520205" y="282549"/>
            <a:ext cx="4804791" cy="5996172"/>
          </a:xfrm>
          <a:custGeom>
            <a:avLst/>
            <a:gdLst>
              <a:gd name="connsiteX0" fmla="*/ 4431251 w 5224396"/>
              <a:gd name="connsiteY0" fmla="*/ 0 h 6519822"/>
              <a:gd name="connsiteX1" fmla="*/ 4540700 w 5224396"/>
              <a:gd name="connsiteY1" fmla="*/ 1003920 h 6519822"/>
              <a:gd name="connsiteX2" fmla="*/ 5224396 w 5224396"/>
              <a:gd name="connsiteY2" fmla="*/ 1003920 h 6519822"/>
              <a:gd name="connsiteX3" fmla="*/ 5224396 w 5224396"/>
              <a:gd name="connsiteY3" fmla="*/ 6519822 h 6519822"/>
              <a:gd name="connsiteX4" fmla="*/ 766889 w 5224396"/>
              <a:gd name="connsiteY4" fmla="*/ 6519822 h 6519822"/>
              <a:gd name="connsiteX5" fmla="*/ 766889 w 5224396"/>
              <a:gd name="connsiteY5" fmla="*/ 5948076 h 6519822"/>
              <a:gd name="connsiteX6" fmla="*/ 597805 w 5224396"/>
              <a:gd name="connsiteY6" fmla="*/ 5966510 h 6519822"/>
              <a:gd name="connsiteX7" fmla="*/ 0 w 5224396"/>
              <a:gd name="connsiteY7" fmla="*/ 483098 h 65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F6A1761-21AB-4DE0-A28E-3776B0EE6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58242">
            <a:off x="797331" y="484048"/>
            <a:ext cx="4559211" cy="5812845"/>
          </a:xfrm>
          <a:custGeom>
            <a:avLst/>
            <a:gdLst>
              <a:gd name="connsiteX0" fmla="*/ 4188629 w 4957370"/>
              <a:gd name="connsiteY0" fmla="*/ 0 h 6320484"/>
              <a:gd name="connsiteX1" fmla="*/ 4218585 w 4957370"/>
              <a:gd name="connsiteY1" fmla="*/ 18617 h 6320484"/>
              <a:gd name="connsiteX2" fmla="*/ 4220262 w 4957370"/>
              <a:gd name="connsiteY2" fmla="*/ 50299 h 6320484"/>
              <a:gd name="connsiteX3" fmla="*/ 4223340 w 4957370"/>
              <a:gd name="connsiteY3" fmla="*/ 51687 h 6320484"/>
              <a:gd name="connsiteX4" fmla="*/ 4243015 w 4957370"/>
              <a:gd name="connsiteY4" fmla="*/ 81229 h 6320484"/>
              <a:gd name="connsiteX5" fmla="*/ 4227211 w 4957370"/>
              <a:gd name="connsiteY5" fmla="*/ 140805 h 6320484"/>
              <a:gd name="connsiteX6" fmla="*/ 4226312 w 4957370"/>
              <a:gd name="connsiteY6" fmla="*/ 164608 h 6320484"/>
              <a:gd name="connsiteX7" fmla="*/ 4231135 w 4957370"/>
              <a:gd name="connsiteY7" fmla="*/ 255748 h 6320484"/>
              <a:gd name="connsiteX8" fmla="*/ 4235510 w 4957370"/>
              <a:gd name="connsiteY8" fmla="*/ 301854 h 6320484"/>
              <a:gd name="connsiteX9" fmla="*/ 4235520 w 4957370"/>
              <a:gd name="connsiteY9" fmla="*/ 330419 h 6320484"/>
              <a:gd name="connsiteX10" fmla="*/ 4235310 w 4957370"/>
              <a:gd name="connsiteY10" fmla="*/ 334637 h 6320484"/>
              <a:gd name="connsiteX11" fmla="*/ 4247536 w 4957370"/>
              <a:gd name="connsiteY11" fmla="*/ 565646 h 6320484"/>
              <a:gd name="connsiteX12" fmla="*/ 4249754 w 4957370"/>
              <a:gd name="connsiteY12" fmla="*/ 570256 h 6320484"/>
              <a:gd name="connsiteX13" fmla="*/ 4250202 w 4957370"/>
              <a:gd name="connsiteY13" fmla="*/ 594123 h 6320484"/>
              <a:gd name="connsiteX14" fmla="*/ 4249459 w 4957370"/>
              <a:gd name="connsiteY14" fmla="*/ 602017 h 6320484"/>
              <a:gd name="connsiteX15" fmla="*/ 4255354 w 4957370"/>
              <a:gd name="connsiteY15" fmla="*/ 713404 h 6320484"/>
              <a:gd name="connsiteX16" fmla="*/ 4257508 w 4957370"/>
              <a:gd name="connsiteY16" fmla="*/ 714073 h 6320484"/>
              <a:gd name="connsiteX17" fmla="*/ 4265497 w 4957370"/>
              <a:gd name="connsiteY17" fmla="*/ 749513 h 6320484"/>
              <a:gd name="connsiteX18" fmla="*/ 4271401 w 4957370"/>
              <a:gd name="connsiteY18" fmla="*/ 847749 h 6320484"/>
              <a:gd name="connsiteX19" fmla="*/ 4277600 w 4957370"/>
              <a:gd name="connsiteY19" fmla="*/ 905577 h 6320484"/>
              <a:gd name="connsiteX20" fmla="*/ 4284143 w 4957370"/>
              <a:gd name="connsiteY20" fmla="*/ 926055 h 6320484"/>
              <a:gd name="connsiteX21" fmla="*/ 4290465 w 4957370"/>
              <a:gd name="connsiteY21" fmla="*/ 955655 h 6320484"/>
              <a:gd name="connsiteX22" fmla="*/ 4293246 w 4957370"/>
              <a:gd name="connsiteY22" fmla="*/ 982888 h 6320484"/>
              <a:gd name="connsiteX23" fmla="*/ 4298563 w 4957370"/>
              <a:gd name="connsiteY23" fmla="*/ 993803 h 6320484"/>
              <a:gd name="connsiteX24" fmla="*/ 4540105 w 4957370"/>
              <a:gd name="connsiteY24" fmla="*/ 1009893 h 6320484"/>
              <a:gd name="connsiteX25" fmla="*/ 4911733 w 4957370"/>
              <a:gd name="connsiteY25" fmla="*/ 1030269 h 6320484"/>
              <a:gd name="connsiteX26" fmla="*/ 4939495 w 4957370"/>
              <a:gd name="connsiteY26" fmla="*/ 1052023 h 6320484"/>
              <a:gd name="connsiteX27" fmla="*/ 4937728 w 4957370"/>
              <a:gd name="connsiteY27" fmla="*/ 1083700 h 6320484"/>
              <a:gd name="connsiteX28" fmla="*/ 4940638 w 4957370"/>
              <a:gd name="connsiteY28" fmla="*/ 1085413 h 6320484"/>
              <a:gd name="connsiteX29" fmla="*/ 4956995 w 4957370"/>
              <a:gd name="connsiteY29" fmla="*/ 1116915 h 6320484"/>
              <a:gd name="connsiteX30" fmla="*/ 4934827 w 4957370"/>
              <a:gd name="connsiteY30" fmla="*/ 1174426 h 6320484"/>
              <a:gd name="connsiteX31" fmla="*/ 4931354 w 4957370"/>
              <a:gd name="connsiteY31" fmla="*/ 1197992 h 6320484"/>
              <a:gd name="connsiteX32" fmla="*/ 4926270 w 4957370"/>
              <a:gd name="connsiteY32" fmla="*/ 1289117 h 6320484"/>
              <a:gd name="connsiteX33" fmla="*/ 4925623 w 4957370"/>
              <a:gd name="connsiteY33" fmla="*/ 1335426 h 6320484"/>
              <a:gd name="connsiteX34" fmla="*/ 4922537 w 4957370"/>
              <a:gd name="connsiteY34" fmla="*/ 1363823 h 6320484"/>
              <a:gd name="connsiteX35" fmla="*/ 4921871 w 4957370"/>
              <a:gd name="connsiteY35" fmla="*/ 1367995 h 6320484"/>
              <a:gd name="connsiteX36" fmla="*/ 4908988 w 4957370"/>
              <a:gd name="connsiteY36" fmla="*/ 1598968 h 6320484"/>
              <a:gd name="connsiteX37" fmla="*/ 4910694 w 4957370"/>
              <a:gd name="connsiteY37" fmla="*/ 1603791 h 6320484"/>
              <a:gd name="connsiteX38" fmla="*/ 4908552 w 4957370"/>
              <a:gd name="connsiteY38" fmla="*/ 1627566 h 6320484"/>
              <a:gd name="connsiteX39" fmla="*/ 4906959 w 4957370"/>
              <a:gd name="connsiteY39" fmla="*/ 1635333 h 6320484"/>
              <a:gd name="connsiteX40" fmla="*/ 4900747 w 4957370"/>
              <a:gd name="connsiteY40" fmla="*/ 1746703 h 6320484"/>
              <a:gd name="connsiteX41" fmla="*/ 4902815 w 4957370"/>
              <a:gd name="connsiteY41" fmla="*/ 1747601 h 6320484"/>
              <a:gd name="connsiteX42" fmla="*/ 4906917 w 4957370"/>
              <a:gd name="connsiteY42" fmla="*/ 1783698 h 6320484"/>
              <a:gd name="connsiteX43" fmla="*/ 4902139 w 4957370"/>
              <a:gd name="connsiteY43" fmla="*/ 1881995 h 6320484"/>
              <a:gd name="connsiteX44" fmla="*/ 4902035 w 4957370"/>
              <a:gd name="connsiteY44" fmla="*/ 1940154 h 6320484"/>
              <a:gd name="connsiteX45" fmla="*/ 4906319 w 4957370"/>
              <a:gd name="connsiteY45" fmla="*/ 1961221 h 6320484"/>
              <a:gd name="connsiteX46" fmla="*/ 4909396 w 4957370"/>
              <a:gd name="connsiteY46" fmla="*/ 1991332 h 6320484"/>
              <a:gd name="connsiteX47" fmla="*/ 4918176 w 4957370"/>
              <a:gd name="connsiteY47" fmla="*/ 2043680 h 6320484"/>
              <a:gd name="connsiteX48" fmla="*/ 4920444 w 4957370"/>
              <a:gd name="connsiteY48" fmla="*/ 2093780 h 6320484"/>
              <a:gd name="connsiteX49" fmla="*/ 4919568 w 4957370"/>
              <a:gd name="connsiteY49" fmla="*/ 2127331 h 6320484"/>
              <a:gd name="connsiteX50" fmla="*/ 4919107 w 4957370"/>
              <a:gd name="connsiteY50" fmla="*/ 2132180 h 6320484"/>
              <a:gd name="connsiteX51" fmla="*/ 4910026 w 4957370"/>
              <a:gd name="connsiteY51" fmla="*/ 2171984 h 6320484"/>
              <a:gd name="connsiteX52" fmla="*/ 4913276 w 4957370"/>
              <a:gd name="connsiteY52" fmla="*/ 2175920 h 6320484"/>
              <a:gd name="connsiteX53" fmla="*/ 4916106 w 4957370"/>
              <a:gd name="connsiteY53" fmla="*/ 2188707 h 6320484"/>
              <a:gd name="connsiteX54" fmla="*/ 4911385 w 4957370"/>
              <a:gd name="connsiteY54" fmla="*/ 2199268 h 6320484"/>
              <a:gd name="connsiteX55" fmla="*/ 4901244 w 4957370"/>
              <a:gd name="connsiteY55" fmla="*/ 2249378 h 6320484"/>
              <a:gd name="connsiteX56" fmla="*/ 4890393 w 4957370"/>
              <a:gd name="connsiteY56" fmla="*/ 2322907 h 6320484"/>
              <a:gd name="connsiteX57" fmla="*/ 4885532 w 4957370"/>
              <a:gd name="connsiteY57" fmla="*/ 2333841 h 6320484"/>
              <a:gd name="connsiteX58" fmla="*/ 4871165 w 4957370"/>
              <a:gd name="connsiteY58" fmla="*/ 2405746 h 6320484"/>
              <a:gd name="connsiteX59" fmla="*/ 4867465 w 4957370"/>
              <a:gd name="connsiteY59" fmla="*/ 2443689 h 6320484"/>
              <a:gd name="connsiteX60" fmla="*/ 4871110 w 4957370"/>
              <a:gd name="connsiteY60" fmla="*/ 2448134 h 6320484"/>
              <a:gd name="connsiteX61" fmla="*/ 4869467 w 4957370"/>
              <a:gd name="connsiteY61" fmla="*/ 2459306 h 6320484"/>
              <a:gd name="connsiteX62" fmla="*/ 4869877 w 4957370"/>
              <a:gd name="connsiteY62" fmla="*/ 2462358 h 6320484"/>
              <a:gd name="connsiteX63" fmla="*/ 4871382 w 4957370"/>
              <a:gd name="connsiteY63" fmla="*/ 2479770 h 6320484"/>
              <a:gd name="connsiteX64" fmla="*/ 4859960 w 4957370"/>
              <a:gd name="connsiteY64" fmla="*/ 2514583 h 6320484"/>
              <a:gd name="connsiteX65" fmla="*/ 4857909 w 4957370"/>
              <a:gd name="connsiteY65" fmla="*/ 2514709 h 6320484"/>
              <a:gd name="connsiteX66" fmla="*/ 4849446 w 4957370"/>
              <a:gd name="connsiteY66" fmla="*/ 2666439 h 6320484"/>
              <a:gd name="connsiteX67" fmla="*/ 4858101 w 4957370"/>
              <a:gd name="connsiteY67" fmla="*/ 2690544 h 6320484"/>
              <a:gd name="connsiteX68" fmla="*/ 4860369 w 4957370"/>
              <a:gd name="connsiteY68" fmla="*/ 2740646 h 6320484"/>
              <a:gd name="connsiteX69" fmla="*/ 4859492 w 4957370"/>
              <a:gd name="connsiteY69" fmla="*/ 2774197 h 6320484"/>
              <a:gd name="connsiteX70" fmla="*/ 4859032 w 4957370"/>
              <a:gd name="connsiteY70" fmla="*/ 2779045 h 6320484"/>
              <a:gd name="connsiteX71" fmla="*/ 4849950 w 4957370"/>
              <a:gd name="connsiteY71" fmla="*/ 2818850 h 6320484"/>
              <a:gd name="connsiteX72" fmla="*/ 4853201 w 4957370"/>
              <a:gd name="connsiteY72" fmla="*/ 2822786 h 6320484"/>
              <a:gd name="connsiteX73" fmla="*/ 4856030 w 4957370"/>
              <a:gd name="connsiteY73" fmla="*/ 2835573 h 6320484"/>
              <a:gd name="connsiteX74" fmla="*/ 4851309 w 4957370"/>
              <a:gd name="connsiteY74" fmla="*/ 2846133 h 6320484"/>
              <a:gd name="connsiteX75" fmla="*/ 4841168 w 4957370"/>
              <a:gd name="connsiteY75" fmla="*/ 2896246 h 6320484"/>
              <a:gd name="connsiteX76" fmla="*/ 4833868 w 4957370"/>
              <a:gd name="connsiteY76" fmla="*/ 2945711 h 6320484"/>
              <a:gd name="connsiteX77" fmla="*/ 4778020 w 4957370"/>
              <a:gd name="connsiteY77" fmla="*/ 3999577 h 6320484"/>
              <a:gd name="connsiteX78" fmla="*/ 4765288 w 4957370"/>
              <a:gd name="connsiteY78" fmla="*/ 4252632 h 6320484"/>
              <a:gd name="connsiteX79" fmla="*/ 4754250 w 4957370"/>
              <a:gd name="connsiteY79" fmla="*/ 4414955 h 6320484"/>
              <a:gd name="connsiteX80" fmla="*/ 4663870 w 4957370"/>
              <a:gd name="connsiteY80" fmla="*/ 6050064 h 6320484"/>
              <a:gd name="connsiteX81" fmla="*/ 4669145 w 4957370"/>
              <a:gd name="connsiteY81" fmla="*/ 6086684 h 6320484"/>
              <a:gd name="connsiteX82" fmla="*/ 4672665 w 4957370"/>
              <a:gd name="connsiteY82" fmla="*/ 6121067 h 6320484"/>
              <a:gd name="connsiteX83" fmla="*/ 4675485 w 4957370"/>
              <a:gd name="connsiteY83" fmla="*/ 6221142 h 6320484"/>
              <a:gd name="connsiteX84" fmla="*/ 4657006 w 4957370"/>
              <a:gd name="connsiteY84" fmla="*/ 6255466 h 6320484"/>
              <a:gd name="connsiteX85" fmla="*/ 4652373 w 4957370"/>
              <a:gd name="connsiteY85" fmla="*/ 6258160 h 6320484"/>
              <a:gd name="connsiteX86" fmla="*/ 4648931 w 4957370"/>
              <a:gd name="connsiteY86" fmla="*/ 6320461 h 6320484"/>
              <a:gd name="connsiteX87" fmla="*/ 732080 w 4957370"/>
              <a:gd name="connsiteY87" fmla="*/ 6068362 h 6320484"/>
              <a:gd name="connsiteX88" fmla="*/ 423039 w 4957370"/>
              <a:gd name="connsiteY88" fmla="*/ 6051307 h 6320484"/>
              <a:gd name="connsiteX89" fmla="*/ 427345 w 4957370"/>
              <a:gd name="connsiteY89" fmla="*/ 6011137 h 6320484"/>
              <a:gd name="connsiteX90" fmla="*/ 431547 w 4957370"/>
              <a:gd name="connsiteY90" fmla="*/ 6004548 h 6320484"/>
              <a:gd name="connsiteX91" fmla="*/ 431815 w 4957370"/>
              <a:gd name="connsiteY91" fmla="*/ 6001808 h 6320484"/>
              <a:gd name="connsiteX92" fmla="*/ 432084 w 4957370"/>
              <a:gd name="connsiteY92" fmla="*/ 5999067 h 6320484"/>
              <a:gd name="connsiteX93" fmla="*/ 432619 w 4957370"/>
              <a:gd name="connsiteY93" fmla="*/ 5993584 h 6320484"/>
              <a:gd name="connsiteX94" fmla="*/ 432305 w 4957370"/>
              <a:gd name="connsiteY94" fmla="*/ 5987694 h 6320484"/>
              <a:gd name="connsiteX95" fmla="*/ 431724 w 4957370"/>
              <a:gd name="connsiteY95" fmla="*/ 5984546 h 6320484"/>
              <a:gd name="connsiteX96" fmla="*/ 431991 w 4957370"/>
              <a:gd name="connsiteY96" fmla="*/ 5981803 h 6320484"/>
              <a:gd name="connsiteX97" fmla="*/ 431677 w 4957370"/>
              <a:gd name="connsiteY97" fmla="*/ 5975914 h 6320484"/>
              <a:gd name="connsiteX98" fmla="*/ 431096 w 4957370"/>
              <a:gd name="connsiteY98" fmla="*/ 5972765 h 6320484"/>
              <a:gd name="connsiteX99" fmla="*/ 430469 w 4957370"/>
              <a:gd name="connsiteY99" fmla="*/ 5960984 h 6320484"/>
              <a:gd name="connsiteX100" fmla="*/ 429887 w 4957370"/>
              <a:gd name="connsiteY100" fmla="*/ 5957836 h 6320484"/>
              <a:gd name="connsiteX101" fmla="*/ 430154 w 4957370"/>
              <a:gd name="connsiteY101" fmla="*/ 5955094 h 6320484"/>
              <a:gd name="connsiteX102" fmla="*/ 428725 w 4957370"/>
              <a:gd name="connsiteY102" fmla="*/ 5951537 h 6320484"/>
              <a:gd name="connsiteX103" fmla="*/ 434114 w 4957370"/>
              <a:gd name="connsiteY103" fmla="*/ 5888089 h 6320484"/>
              <a:gd name="connsiteX104" fmla="*/ 456311 w 4957370"/>
              <a:gd name="connsiteY104" fmla="*/ 5468000 h 6320484"/>
              <a:gd name="connsiteX105" fmla="*/ 270548 w 4957370"/>
              <a:gd name="connsiteY105" fmla="*/ 5477940 h 6320484"/>
              <a:gd name="connsiteX106" fmla="*/ 270475 w 4957370"/>
              <a:gd name="connsiteY106" fmla="*/ 5437540 h 6320484"/>
              <a:gd name="connsiteX107" fmla="*/ 273938 w 4957370"/>
              <a:gd name="connsiteY107" fmla="*/ 5430534 h 6320484"/>
              <a:gd name="connsiteX108" fmla="*/ 273907 w 4957370"/>
              <a:gd name="connsiteY108" fmla="*/ 5427782 h 6320484"/>
              <a:gd name="connsiteX109" fmla="*/ 273878 w 4957370"/>
              <a:gd name="connsiteY109" fmla="*/ 5425027 h 6320484"/>
              <a:gd name="connsiteX110" fmla="*/ 273815 w 4957370"/>
              <a:gd name="connsiteY110" fmla="*/ 5419519 h 6320484"/>
              <a:gd name="connsiteX111" fmla="*/ 272865 w 4957370"/>
              <a:gd name="connsiteY111" fmla="*/ 5413698 h 6320484"/>
              <a:gd name="connsiteX112" fmla="*/ 271945 w 4957370"/>
              <a:gd name="connsiteY112" fmla="*/ 5410631 h 6320484"/>
              <a:gd name="connsiteX113" fmla="*/ 271914 w 4957370"/>
              <a:gd name="connsiteY113" fmla="*/ 5407876 h 6320484"/>
              <a:gd name="connsiteX114" fmla="*/ 270963 w 4957370"/>
              <a:gd name="connsiteY114" fmla="*/ 5402055 h 6320484"/>
              <a:gd name="connsiteX115" fmla="*/ 270045 w 4957370"/>
              <a:gd name="connsiteY115" fmla="*/ 5398988 h 6320484"/>
              <a:gd name="connsiteX116" fmla="*/ 268144 w 4957370"/>
              <a:gd name="connsiteY116" fmla="*/ 5387344 h 6320484"/>
              <a:gd name="connsiteX117" fmla="*/ 267225 w 4957370"/>
              <a:gd name="connsiteY117" fmla="*/ 5384278 h 6320484"/>
              <a:gd name="connsiteX118" fmla="*/ 267193 w 4957370"/>
              <a:gd name="connsiteY118" fmla="*/ 5381523 h 6320484"/>
              <a:gd name="connsiteX119" fmla="*/ 265387 w 4957370"/>
              <a:gd name="connsiteY119" fmla="*/ 5378142 h 6320484"/>
              <a:gd name="connsiteX120" fmla="*/ 263868 w 4957370"/>
              <a:gd name="connsiteY120" fmla="*/ 5314483 h 6320484"/>
              <a:gd name="connsiteX121" fmla="*/ 192698 w 4957370"/>
              <a:gd name="connsiteY121" fmla="*/ 4040419 h 6320484"/>
              <a:gd name="connsiteX122" fmla="*/ 0 w 4957370"/>
              <a:gd name="connsiteY122" fmla="*/ 208389 h 6320484"/>
              <a:gd name="connsiteX123" fmla="*/ 2990554 w 4957370"/>
              <a:gd name="connsiteY123" fmla="*/ 54813 h 6320484"/>
              <a:gd name="connsiteX124" fmla="*/ 3816982 w 4957370"/>
              <a:gd name="connsiteY124" fmla="*/ 2002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Resim 7">
            <a:extLst>
              <a:ext uri="{FF2B5EF4-FFF2-40B4-BE49-F238E27FC236}">
                <a16:creationId xmlns:a16="http://schemas.microsoft.com/office/drawing/2014/main" id="{7E5B0922-88F2-454E-B1FC-DC4E738A56D0}"/>
              </a:ext>
            </a:extLst>
          </p:cNvPr>
          <p:cNvPicPr>
            <a:picLocks noChangeAspect="1"/>
          </p:cNvPicPr>
          <p:nvPr/>
        </p:nvPicPr>
        <p:blipFill rotWithShape="1">
          <a:blip r:embed="rId3">
            <a:alphaModFix amt="83000"/>
          </a:blip>
          <a:srcRect l="20658" r="908" b="-1"/>
          <a:stretch/>
        </p:blipFill>
        <p:spPr>
          <a:xfrm rot="21358242">
            <a:off x="796624" y="485640"/>
            <a:ext cx="4559211" cy="5812845"/>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p:spPr>
      </p:pic>
      <p:sp>
        <p:nvSpPr>
          <p:cNvPr id="19" name="Freeform: Shape 18">
            <a:extLst>
              <a:ext uri="{FF2B5EF4-FFF2-40B4-BE49-F238E27FC236}">
                <a16:creationId xmlns:a16="http://schemas.microsoft.com/office/drawing/2014/main" id="{D70EE2C1-1650-4F94-B141-E57DC2EBB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84931">
            <a:off x="741094" y="481082"/>
            <a:ext cx="4167630" cy="4858042"/>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374006 w 4534331"/>
              <a:gd name="connsiteY20" fmla="*/ 1313892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855 w 4534331"/>
              <a:gd name="connsiteY21" fmla="*/ 534277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638 w 4534331"/>
              <a:gd name="connsiteY32" fmla="*/ 5184267 h 5262724"/>
              <a:gd name="connsiteX33" fmla="*/ 8057 w 4534331"/>
              <a:gd name="connsiteY33" fmla="*/ 5181119 h 5262724"/>
              <a:gd name="connsiteX34" fmla="*/ 7430 w 4534331"/>
              <a:gd name="connsiteY34" fmla="*/ 5169338 h 5262724"/>
              <a:gd name="connsiteX35" fmla="*/ 6848 w 4534331"/>
              <a:gd name="connsiteY35" fmla="*/ 5166190 h 5262724"/>
              <a:gd name="connsiteX36" fmla="*/ 7115 w 4534331"/>
              <a:gd name="connsiteY36" fmla="*/ 5163448 h 5262724"/>
              <a:gd name="connsiteX37" fmla="*/ 5686 w 4534331"/>
              <a:gd name="connsiteY37" fmla="*/ 5159891 h 5262724"/>
              <a:gd name="connsiteX38" fmla="*/ 11075 w 4534331"/>
              <a:gd name="connsiteY38" fmla="*/ 5096442 h 5262724"/>
              <a:gd name="connsiteX39" fmla="*/ 78405 w 4534331"/>
              <a:gd name="connsiteY39" fmla="*/ 3822170 h 5262724"/>
              <a:gd name="connsiteX40" fmla="*/ 300639 w 4534331"/>
              <a:gd name="connsiteY40" fmla="*/ 0 h 5262724"/>
              <a:gd name="connsiteX41" fmla="*/ 3291735 w 4534331"/>
              <a:gd name="connsiteY41" fmla="*/ 163268 h 5262724"/>
              <a:gd name="connsiteX42" fmla="*/ 4117066 w 4534331"/>
              <a:gd name="connsiteY42" fmla="*/ 218247 h 5262724"/>
              <a:gd name="connsiteX43" fmla="*/ 4488693 w 4534331"/>
              <a:gd name="connsiteY4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057 w 4534331"/>
              <a:gd name="connsiteY32" fmla="*/ 5181119 h 5262724"/>
              <a:gd name="connsiteX33" fmla="*/ 7430 w 4534331"/>
              <a:gd name="connsiteY33" fmla="*/ 5169338 h 5262724"/>
              <a:gd name="connsiteX34" fmla="*/ 6848 w 4534331"/>
              <a:gd name="connsiteY34" fmla="*/ 5166190 h 5262724"/>
              <a:gd name="connsiteX35" fmla="*/ 7115 w 4534331"/>
              <a:gd name="connsiteY35" fmla="*/ 5163448 h 5262724"/>
              <a:gd name="connsiteX36" fmla="*/ 5686 w 4534331"/>
              <a:gd name="connsiteY36" fmla="*/ 5159891 h 5262724"/>
              <a:gd name="connsiteX37" fmla="*/ 11075 w 4534331"/>
              <a:gd name="connsiteY37" fmla="*/ 5096442 h 5262724"/>
              <a:gd name="connsiteX38" fmla="*/ 78405 w 4534331"/>
              <a:gd name="connsiteY38" fmla="*/ 3822170 h 5262724"/>
              <a:gd name="connsiteX39" fmla="*/ 300639 w 4534331"/>
              <a:gd name="connsiteY39" fmla="*/ 0 h 5262724"/>
              <a:gd name="connsiteX40" fmla="*/ 3291735 w 4534331"/>
              <a:gd name="connsiteY40" fmla="*/ 163268 h 5262724"/>
              <a:gd name="connsiteX41" fmla="*/ 4117066 w 4534331"/>
              <a:gd name="connsiteY41" fmla="*/ 218247 h 5262724"/>
              <a:gd name="connsiteX42" fmla="*/ 4488693 w 4534331"/>
              <a:gd name="connsiteY4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5686 w 4534331"/>
              <a:gd name="connsiteY35" fmla="*/ 5159891 h 5262724"/>
              <a:gd name="connsiteX36" fmla="*/ 11075 w 4534331"/>
              <a:gd name="connsiteY36" fmla="*/ 5096442 h 5262724"/>
              <a:gd name="connsiteX37" fmla="*/ 78405 w 4534331"/>
              <a:gd name="connsiteY37" fmla="*/ 3822170 h 5262724"/>
              <a:gd name="connsiteX38" fmla="*/ 300639 w 4534331"/>
              <a:gd name="connsiteY38" fmla="*/ 0 h 5262724"/>
              <a:gd name="connsiteX39" fmla="*/ 3291735 w 4534331"/>
              <a:gd name="connsiteY39" fmla="*/ 163268 h 5262724"/>
              <a:gd name="connsiteX40" fmla="*/ 4117066 w 4534331"/>
              <a:gd name="connsiteY40" fmla="*/ 218247 h 5262724"/>
              <a:gd name="connsiteX41" fmla="*/ 4488693 w 4534331"/>
              <a:gd name="connsiteY4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11075 w 4534331"/>
              <a:gd name="connsiteY35" fmla="*/ 5096442 h 5262724"/>
              <a:gd name="connsiteX36" fmla="*/ 78405 w 4534331"/>
              <a:gd name="connsiteY36" fmla="*/ 3822170 h 5262724"/>
              <a:gd name="connsiteX37" fmla="*/ 300639 w 4534331"/>
              <a:gd name="connsiteY37" fmla="*/ 0 h 5262724"/>
              <a:gd name="connsiteX38" fmla="*/ 3291735 w 4534331"/>
              <a:gd name="connsiteY38" fmla="*/ 163268 h 5262724"/>
              <a:gd name="connsiteX39" fmla="*/ 4117066 w 4534331"/>
              <a:gd name="connsiteY39" fmla="*/ 218247 h 5262724"/>
              <a:gd name="connsiteX40" fmla="*/ 4488693 w 4534331"/>
              <a:gd name="connsiteY4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11075 w 4534331"/>
              <a:gd name="connsiteY34" fmla="*/ 5096442 h 5262724"/>
              <a:gd name="connsiteX35" fmla="*/ 78405 w 4534331"/>
              <a:gd name="connsiteY35" fmla="*/ 3822170 h 5262724"/>
              <a:gd name="connsiteX36" fmla="*/ 300639 w 4534331"/>
              <a:gd name="connsiteY36" fmla="*/ 0 h 5262724"/>
              <a:gd name="connsiteX37" fmla="*/ 3291735 w 4534331"/>
              <a:gd name="connsiteY37" fmla="*/ 163268 h 5262724"/>
              <a:gd name="connsiteX38" fmla="*/ 4117066 w 4534331"/>
              <a:gd name="connsiteY38" fmla="*/ 218247 h 5262724"/>
              <a:gd name="connsiteX39" fmla="*/ 4488693 w 4534331"/>
              <a:gd name="connsiteY3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7430 w 4534331"/>
              <a:gd name="connsiteY31" fmla="*/ 5169338 h 5262724"/>
              <a:gd name="connsiteX32" fmla="*/ 6848 w 4534331"/>
              <a:gd name="connsiteY32" fmla="*/ 5166190 h 5262724"/>
              <a:gd name="connsiteX33" fmla="*/ 11075 w 4534331"/>
              <a:gd name="connsiteY33" fmla="*/ 5096442 h 5262724"/>
              <a:gd name="connsiteX34" fmla="*/ 78405 w 4534331"/>
              <a:gd name="connsiteY34" fmla="*/ 3822170 h 5262724"/>
              <a:gd name="connsiteX35" fmla="*/ 300639 w 4534331"/>
              <a:gd name="connsiteY35" fmla="*/ 0 h 5262724"/>
              <a:gd name="connsiteX36" fmla="*/ 3291735 w 4534331"/>
              <a:gd name="connsiteY36" fmla="*/ 163268 h 5262724"/>
              <a:gd name="connsiteX37" fmla="*/ 4117066 w 4534331"/>
              <a:gd name="connsiteY37" fmla="*/ 218247 h 5262724"/>
              <a:gd name="connsiteX38" fmla="*/ 4488693 w 4534331"/>
              <a:gd name="connsiteY38"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7430 w 4534331"/>
              <a:gd name="connsiteY30" fmla="*/ 5169338 h 5262724"/>
              <a:gd name="connsiteX31" fmla="*/ 6848 w 4534331"/>
              <a:gd name="connsiteY31" fmla="*/ 5166190 h 5262724"/>
              <a:gd name="connsiteX32" fmla="*/ 11075 w 4534331"/>
              <a:gd name="connsiteY32" fmla="*/ 5096442 h 5262724"/>
              <a:gd name="connsiteX33" fmla="*/ 78405 w 4534331"/>
              <a:gd name="connsiteY33" fmla="*/ 3822170 h 5262724"/>
              <a:gd name="connsiteX34" fmla="*/ 300639 w 4534331"/>
              <a:gd name="connsiteY34" fmla="*/ 0 h 5262724"/>
              <a:gd name="connsiteX35" fmla="*/ 3291735 w 4534331"/>
              <a:gd name="connsiteY35" fmla="*/ 163268 h 5262724"/>
              <a:gd name="connsiteX36" fmla="*/ 4117066 w 4534331"/>
              <a:gd name="connsiteY36" fmla="*/ 218247 h 5262724"/>
              <a:gd name="connsiteX37" fmla="*/ 4488693 w 4534331"/>
              <a:gd name="connsiteY37"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7430 w 4534331"/>
              <a:gd name="connsiteY29" fmla="*/ 5169338 h 5262724"/>
              <a:gd name="connsiteX30" fmla="*/ 6848 w 4534331"/>
              <a:gd name="connsiteY30" fmla="*/ 5166190 h 5262724"/>
              <a:gd name="connsiteX31" fmla="*/ 11075 w 4534331"/>
              <a:gd name="connsiteY31" fmla="*/ 5096442 h 5262724"/>
              <a:gd name="connsiteX32" fmla="*/ 78405 w 4534331"/>
              <a:gd name="connsiteY32" fmla="*/ 3822170 h 5262724"/>
              <a:gd name="connsiteX33" fmla="*/ 300639 w 4534331"/>
              <a:gd name="connsiteY33" fmla="*/ 0 h 5262724"/>
              <a:gd name="connsiteX34" fmla="*/ 3291735 w 4534331"/>
              <a:gd name="connsiteY34" fmla="*/ 163268 h 5262724"/>
              <a:gd name="connsiteX35" fmla="*/ 4117066 w 4534331"/>
              <a:gd name="connsiteY35" fmla="*/ 218247 h 5262724"/>
              <a:gd name="connsiteX36" fmla="*/ 4488693 w 4534331"/>
              <a:gd name="connsiteY36"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7430 w 4534331"/>
              <a:gd name="connsiteY28" fmla="*/ 5169338 h 5262724"/>
              <a:gd name="connsiteX29" fmla="*/ 6848 w 4534331"/>
              <a:gd name="connsiteY29" fmla="*/ 5166190 h 5262724"/>
              <a:gd name="connsiteX30" fmla="*/ 11075 w 4534331"/>
              <a:gd name="connsiteY30" fmla="*/ 5096442 h 5262724"/>
              <a:gd name="connsiteX31" fmla="*/ 78405 w 4534331"/>
              <a:gd name="connsiteY31" fmla="*/ 3822170 h 5262724"/>
              <a:gd name="connsiteX32" fmla="*/ 300639 w 4534331"/>
              <a:gd name="connsiteY32" fmla="*/ 0 h 5262724"/>
              <a:gd name="connsiteX33" fmla="*/ 3291735 w 4534331"/>
              <a:gd name="connsiteY33" fmla="*/ 163268 h 5262724"/>
              <a:gd name="connsiteX34" fmla="*/ 4117066 w 4534331"/>
              <a:gd name="connsiteY34" fmla="*/ 218247 h 5262724"/>
              <a:gd name="connsiteX35" fmla="*/ 4488693 w 4534331"/>
              <a:gd name="connsiteY35"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7430 w 4534331"/>
              <a:gd name="connsiteY27" fmla="*/ 5169338 h 5262724"/>
              <a:gd name="connsiteX28" fmla="*/ 6848 w 4534331"/>
              <a:gd name="connsiteY28" fmla="*/ 5166190 h 5262724"/>
              <a:gd name="connsiteX29" fmla="*/ 11075 w 4534331"/>
              <a:gd name="connsiteY29" fmla="*/ 5096442 h 5262724"/>
              <a:gd name="connsiteX30" fmla="*/ 78405 w 4534331"/>
              <a:gd name="connsiteY30" fmla="*/ 3822170 h 5262724"/>
              <a:gd name="connsiteX31" fmla="*/ 300639 w 4534331"/>
              <a:gd name="connsiteY31" fmla="*/ 0 h 5262724"/>
              <a:gd name="connsiteX32" fmla="*/ 3291735 w 4534331"/>
              <a:gd name="connsiteY32" fmla="*/ 163268 h 5262724"/>
              <a:gd name="connsiteX33" fmla="*/ 4117066 w 4534331"/>
              <a:gd name="connsiteY33" fmla="*/ 218247 h 5262724"/>
              <a:gd name="connsiteX34" fmla="*/ 4488693 w 4534331"/>
              <a:gd name="connsiteY34"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7430 w 4534331"/>
              <a:gd name="connsiteY26" fmla="*/ 5169338 h 5262724"/>
              <a:gd name="connsiteX27" fmla="*/ 6848 w 4534331"/>
              <a:gd name="connsiteY27" fmla="*/ 5166190 h 5262724"/>
              <a:gd name="connsiteX28" fmla="*/ 11075 w 4534331"/>
              <a:gd name="connsiteY28" fmla="*/ 5096442 h 5262724"/>
              <a:gd name="connsiteX29" fmla="*/ 78405 w 4534331"/>
              <a:gd name="connsiteY29" fmla="*/ 3822170 h 5262724"/>
              <a:gd name="connsiteX30" fmla="*/ 300639 w 4534331"/>
              <a:gd name="connsiteY30" fmla="*/ 0 h 5262724"/>
              <a:gd name="connsiteX31" fmla="*/ 3291735 w 4534331"/>
              <a:gd name="connsiteY31" fmla="*/ 163268 h 5262724"/>
              <a:gd name="connsiteX32" fmla="*/ 4117066 w 4534331"/>
              <a:gd name="connsiteY32" fmla="*/ 218247 h 5262724"/>
              <a:gd name="connsiteX33" fmla="*/ 4488693 w 4534331"/>
              <a:gd name="connsiteY3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6848 w 4534331"/>
              <a:gd name="connsiteY26" fmla="*/ 5166190 h 5262724"/>
              <a:gd name="connsiteX27" fmla="*/ 11075 w 4534331"/>
              <a:gd name="connsiteY27" fmla="*/ 5096442 h 5262724"/>
              <a:gd name="connsiteX28" fmla="*/ 78405 w 4534331"/>
              <a:gd name="connsiteY28" fmla="*/ 3822170 h 5262724"/>
              <a:gd name="connsiteX29" fmla="*/ 300639 w 4534331"/>
              <a:gd name="connsiteY29" fmla="*/ 0 h 5262724"/>
              <a:gd name="connsiteX30" fmla="*/ 3291735 w 4534331"/>
              <a:gd name="connsiteY30" fmla="*/ 163268 h 5262724"/>
              <a:gd name="connsiteX31" fmla="*/ 4117066 w 4534331"/>
              <a:gd name="connsiteY31" fmla="*/ 218247 h 5262724"/>
              <a:gd name="connsiteX32" fmla="*/ 4488693 w 4534331"/>
              <a:gd name="connsiteY3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11075 w 4534331"/>
              <a:gd name="connsiteY26" fmla="*/ 5096442 h 5262724"/>
              <a:gd name="connsiteX27" fmla="*/ 78405 w 4534331"/>
              <a:gd name="connsiteY27" fmla="*/ 3822170 h 5262724"/>
              <a:gd name="connsiteX28" fmla="*/ 300639 w 4534331"/>
              <a:gd name="connsiteY28" fmla="*/ 0 h 5262724"/>
              <a:gd name="connsiteX29" fmla="*/ 3291735 w 4534331"/>
              <a:gd name="connsiteY29" fmla="*/ 163268 h 5262724"/>
              <a:gd name="connsiteX30" fmla="*/ 4117066 w 4534331"/>
              <a:gd name="connsiteY30" fmla="*/ 218247 h 5262724"/>
              <a:gd name="connsiteX31" fmla="*/ 4488693 w 4534331"/>
              <a:gd name="connsiteY3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11075 w 4534331"/>
              <a:gd name="connsiteY25" fmla="*/ 5096442 h 5262724"/>
              <a:gd name="connsiteX26" fmla="*/ 78405 w 4534331"/>
              <a:gd name="connsiteY26" fmla="*/ 3822170 h 5262724"/>
              <a:gd name="connsiteX27" fmla="*/ 300639 w 4534331"/>
              <a:gd name="connsiteY27" fmla="*/ 0 h 5262724"/>
              <a:gd name="connsiteX28" fmla="*/ 3291735 w 4534331"/>
              <a:gd name="connsiteY28" fmla="*/ 163268 h 5262724"/>
              <a:gd name="connsiteX29" fmla="*/ 4117066 w 4534331"/>
              <a:gd name="connsiteY29" fmla="*/ 218247 h 5262724"/>
              <a:gd name="connsiteX30" fmla="*/ 4488693 w 4534331"/>
              <a:gd name="connsiteY3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11075 w 4534331"/>
              <a:gd name="connsiteY24" fmla="*/ 5096442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6847 w 4534331"/>
              <a:gd name="connsiteY24" fmla="*/ 5049278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6914 w 4532552"/>
              <a:gd name="connsiteY0" fmla="*/ 238623 h 5262724"/>
              <a:gd name="connsiteX1" fmla="*/ 4514676 w 4532552"/>
              <a:gd name="connsiteY1" fmla="*/ 260377 h 5262724"/>
              <a:gd name="connsiteX2" fmla="*/ 4512910 w 4532552"/>
              <a:gd name="connsiteY2" fmla="*/ 292054 h 5262724"/>
              <a:gd name="connsiteX3" fmla="*/ 4515819 w 4532552"/>
              <a:gd name="connsiteY3" fmla="*/ 293767 h 5262724"/>
              <a:gd name="connsiteX4" fmla="*/ 4532177 w 4532552"/>
              <a:gd name="connsiteY4" fmla="*/ 325268 h 5262724"/>
              <a:gd name="connsiteX5" fmla="*/ 4510009 w 4532552"/>
              <a:gd name="connsiteY5" fmla="*/ 382780 h 5262724"/>
              <a:gd name="connsiteX6" fmla="*/ 4506536 w 4532552"/>
              <a:gd name="connsiteY6" fmla="*/ 406346 h 5262724"/>
              <a:gd name="connsiteX7" fmla="*/ 4501452 w 4532552"/>
              <a:gd name="connsiteY7" fmla="*/ 497471 h 5262724"/>
              <a:gd name="connsiteX8" fmla="*/ 4500805 w 4532552"/>
              <a:gd name="connsiteY8" fmla="*/ 543780 h 5262724"/>
              <a:gd name="connsiteX9" fmla="*/ 4497719 w 4532552"/>
              <a:gd name="connsiteY9" fmla="*/ 572177 h 5262724"/>
              <a:gd name="connsiteX10" fmla="*/ 4497052 w 4532552"/>
              <a:gd name="connsiteY10" fmla="*/ 576349 h 5262724"/>
              <a:gd name="connsiteX11" fmla="*/ 4484170 w 4532552"/>
              <a:gd name="connsiteY11" fmla="*/ 807322 h 5262724"/>
              <a:gd name="connsiteX12" fmla="*/ 4485876 w 4532552"/>
              <a:gd name="connsiteY12" fmla="*/ 812145 h 5262724"/>
              <a:gd name="connsiteX13" fmla="*/ 4483734 w 4532552"/>
              <a:gd name="connsiteY13" fmla="*/ 835920 h 5262724"/>
              <a:gd name="connsiteX14" fmla="*/ 4482140 w 4532552"/>
              <a:gd name="connsiteY14" fmla="*/ 843687 h 5262724"/>
              <a:gd name="connsiteX15" fmla="*/ 4475929 w 4532552"/>
              <a:gd name="connsiteY15" fmla="*/ 955057 h 5262724"/>
              <a:gd name="connsiteX16" fmla="*/ 4477997 w 4532552"/>
              <a:gd name="connsiteY16" fmla="*/ 955955 h 5262724"/>
              <a:gd name="connsiteX17" fmla="*/ 4482099 w 4532552"/>
              <a:gd name="connsiteY17" fmla="*/ 992052 h 5262724"/>
              <a:gd name="connsiteX18" fmla="*/ 4477321 w 4532552"/>
              <a:gd name="connsiteY18" fmla="*/ 1090349 h 5262724"/>
              <a:gd name="connsiteX19" fmla="*/ 4474967 w 4532552"/>
              <a:gd name="connsiteY19" fmla="*/ 1103658 h 5262724"/>
              <a:gd name="connsiteX20" fmla="*/ 4434615 w 4532552"/>
              <a:gd name="connsiteY20" fmla="*/ 1106892 h 5262724"/>
              <a:gd name="connsiteX21" fmla="*/ 845076 w 4532552"/>
              <a:gd name="connsiteY21" fmla="*/ 526104 h 5262724"/>
              <a:gd name="connsiteX22" fmla="*/ 53726 w 4532552"/>
              <a:gd name="connsiteY22" fmla="*/ 5262724 h 5262724"/>
              <a:gd name="connsiteX23" fmla="*/ 0 w 4532552"/>
              <a:gd name="connsiteY23" fmla="*/ 5133379 h 5262724"/>
              <a:gd name="connsiteX24" fmla="*/ 5068 w 4532552"/>
              <a:gd name="connsiteY24" fmla="*/ 5049278 h 5262724"/>
              <a:gd name="connsiteX25" fmla="*/ 76626 w 4532552"/>
              <a:gd name="connsiteY25" fmla="*/ 3822170 h 5262724"/>
              <a:gd name="connsiteX26" fmla="*/ 298860 w 4532552"/>
              <a:gd name="connsiteY26" fmla="*/ 0 h 5262724"/>
              <a:gd name="connsiteX27" fmla="*/ 3289956 w 4532552"/>
              <a:gd name="connsiteY27" fmla="*/ 163268 h 5262724"/>
              <a:gd name="connsiteX28" fmla="*/ 4115287 w 4532552"/>
              <a:gd name="connsiteY28" fmla="*/ 218247 h 5262724"/>
              <a:gd name="connsiteX29" fmla="*/ 4486914 w 4532552"/>
              <a:gd name="connsiteY29" fmla="*/ 238623 h 5262724"/>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76626 w 4532552"/>
              <a:gd name="connsiteY25" fmla="*/ 3822170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5372 w 4532552"/>
              <a:gd name="connsiteY20" fmla="*/ 1102807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20A91793-0277-492A-B660-A4552523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86505">
            <a:off x="1985843" y="-199894"/>
            <a:ext cx="444795" cy="151635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4AB576D-6365-43AE-BA89-60F933D6C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1232395" y="1203837"/>
            <a:ext cx="4099496" cy="5072884"/>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7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4 h 5515902"/>
              <a:gd name="connsiteX30" fmla="*/ 4355379 w 4457507"/>
              <a:gd name="connsiteY30" fmla="*/ 1981807 h 5515902"/>
              <a:gd name="connsiteX31" fmla="*/ 4362696 w 4457507"/>
              <a:gd name="connsiteY31" fmla="*/ 1931205 h 5515902"/>
              <a:gd name="connsiteX32" fmla="*/ 4366817 w 4457507"/>
              <a:gd name="connsiteY32" fmla="*/ 1920397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3 h 5515902"/>
              <a:gd name="connsiteX43" fmla="*/ 4359725 w 4457507"/>
              <a:gd name="connsiteY43" fmla="*/ 1546992 h 5515902"/>
              <a:gd name="connsiteX44" fmla="*/ 4359144 w 4457507"/>
              <a:gd name="connsiteY44" fmla="*/ 1543968 h 5515902"/>
              <a:gd name="connsiteX45" fmla="*/ 4360158 w 4457507"/>
              <a:gd name="connsiteY45" fmla="*/ 1532722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4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8 h 5515902"/>
              <a:gd name="connsiteX79" fmla="*/ 4350188 w 4457507"/>
              <a:gd name="connsiteY79" fmla="*/ 134972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chemeClr val="tx1"/>
          </a:solidFill>
          <a:ln>
            <a:noFill/>
          </a:ln>
          <a:effectLst>
            <a:outerShdw blurRad="76200" dir="138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9E3D23AD-EC48-4C84-B5F7-BF80937E57CB}"/>
              </a:ext>
            </a:extLst>
          </p:cNvPr>
          <p:cNvSpPr>
            <a:spLocks noGrp="1"/>
          </p:cNvSpPr>
          <p:nvPr>
            <p:ph idx="1"/>
          </p:nvPr>
        </p:nvSpPr>
        <p:spPr>
          <a:xfrm>
            <a:off x="6096000" y="2961280"/>
            <a:ext cx="5126816" cy="2906120"/>
          </a:xfrm>
        </p:spPr>
        <p:txBody>
          <a:bodyPr>
            <a:normAutofit/>
          </a:bodyPr>
          <a:lstStyle/>
          <a:p>
            <a:pPr marL="0" indent="0">
              <a:buNone/>
            </a:pPr>
            <a:r>
              <a:rPr lang="tr-TR" dirty="0"/>
              <a:t>Tek başına yatakta doğrulamayan  hastalara yardımcı olmak için tasarlanmış ergonomik bir merdivendir.</a:t>
            </a:r>
          </a:p>
          <a:p>
            <a:endParaRPr lang="tr-TR" dirty="0"/>
          </a:p>
        </p:txBody>
      </p:sp>
    </p:spTree>
    <p:extLst>
      <p:ext uri="{BB962C8B-B14F-4D97-AF65-F5344CB8AC3E}">
        <p14:creationId xmlns:p14="http://schemas.microsoft.com/office/powerpoint/2010/main" val="390113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8388E5-7C49-49BF-B90A-CDE7D6A6D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1EE9E62-971D-44F3-81F8-2393F6FA525B}"/>
              </a:ext>
            </a:extLst>
          </p:cNvPr>
          <p:cNvSpPr>
            <a:spLocks noGrp="1"/>
          </p:cNvSpPr>
          <p:nvPr>
            <p:ph type="title"/>
          </p:nvPr>
        </p:nvSpPr>
        <p:spPr>
          <a:xfrm>
            <a:off x="6095999" y="685800"/>
            <a:ext cx="5753919" cy="1905000"/>
          </a:xfrm>
        </p:spPr>
        <p:txBody>
          <a:bodyPr anchor="b">
            <a:normAutofit/>
          </a:bodyPr>
          <a:lstStyle/>
          <a:p>
            <a:pPr>
              <a:lnSpc>
                <a:spcPct val="110000"/>
              </a:lnSpc>
            </a:pPr>
            <a:r>
              <a:rPr lang="tr-TR" sz="3400" dirty="0"/>
              <a:t>Engelliler İçin Şişe Açacağı:</a:t>
            </a:r>
            <a:br>
              <a:rPr lang="tr-TR" sz="3400" dirty="0"/>
            </a:br>
            <a:endParaRPr lang="tr-TR" sz="3400" dirty="0"/>
          </a:p>
        </p:txBody>
      </p:sp>
      <p:sp>
        <p:nvSpPr>
          <p:cNvPr id="12" name="Freeform: Shape 11">
            <a:extLst>
              <a:ext uri="{FF2B5EF4-FFF2-40B4-BE49-F238E27FC236}">
                <a16:creationId xmlns:a16="http://schemas.microsoft.com/office/drawing/2014/main" id="{61CF1429-F104-494D-9AC3-9CBB601ED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520205" y="282549"/>
            <a:ext cx="4804791" cy="5996172"/>
          </a:xfrm>
          <a:custGeom>
            <a:avLst/>
            <a:gdLst>
              <a:gd name="connsiteX0" fmla="*/ 4431251 w 5224396"/>
              <a:gd name="connsiteY0" fmla="*/ 0 h 6519822"/>
              <a:gd name="connsiteX1" fmla="*/ 4540700 w 5224396"/>
              <a:gd name="connsiteY1" fmla="*/ 1003920 h 6519822"/>
              <a:gd name="connsiteX2" fmla="*/ 5224396 w 5224396"/>
              <a:gd name="connsiteY2" fmla="*/ 1003920 h 6519822"/>
              <a:gd name="connsiteX3" fmla="*/ 5224396 w 5224396"/>
              <a:gd name="connsiteY3" fmla="*/ 6519822 h 6519822"/>
              <a:gd name="connsiteX4" fmla="*/ 766889 w 5224396"/>
              <a:gd name="connsiteY4" fmla="*/ 6519822 h 6519822"/>
              <a:gd name="connsiteX5" fmla="*/ 766889 w 5224396"/>
              <a:gd name="connsiteY5" fmla="*/ 5948076 h 6519822"/>
              <a:gd name="connsiteX6" fmla="*/ 597805 w 5224396"/>
              <a:gd name="connsiteY6" fmla="*/ 5966510 h 6519822"/>
              <a:gd name="connsiteX7" fmla="*/ 0 w 5224396"/>
              <a:gd name="connsiteY7" fmla="*/ 483098 h 65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F6A1761-21AB-4DE0-A28E-3776B0EE6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58242">
            <a:off x="797331" y="484048"/>
            <a:ext cx="4559211" cy="5812845"/>
          </a:xfrm>
          <a:custGeom>
            <a:avLst/>
            <a:gdLst>
              <a:gd name="connsiteX0" fmla="*/ 4188629 w 4957370"/>
              <a:gd name="connsiteY0" fmla="*/ 0 h 6320484"/>
              <a:gd name="connsiteX1" fmla="*/ 4218585 w 4957370"/>
              <a:gd name="connsiteY1" fmla="*/ 18617 h 6320484"/>
              <a:gd name="connsiteX2" fmla="*/ 4220262 w 4957370"/>
              <a:gd name="connsiteY2" fmla="*/ 50299 h 6320484"/>
              <a:gd name="connsiteX3" fmla="*/ 4223340 w 4957370"/>
              <a:gd name="connsiteY3" fmla="*/ 51687 h 6320484"/>
              <a:gd name="connsiteX4" fmla="*/ 4243015 w 4957370"/>
              <a:gd name="connsiteY4" fmla="*/ 81229 h 6320484"/>
              <a:gd name="connsiteX5" fmla="*/ 4227211 w 4957370"/>
              <a:gd name="connsiteY5" fmla="*/ 140805 h 6320484"/>
              <a:gd name="connsiteX6" fmla="*/ 4226312 w 4957370"/>
              <a:gd name="connsiteY6" fmla="*/ 164608 h 6320484"/>
              <a:gd name="connsiteX7" fmla="*/ 4231135 w 4957370"/>
              <a:gd name="connsiteY7" fmla="*/ 255748 h 6320484"/>
              <a:gd name="connsiteX8" fmla="*/ 4235510 w 4957370"/>
              <a:gd name="connsiteY8" fmla="*/ 301854 h 6320484"/>
              <a:gd name="connsiteX9" fmla="*/ 4235520 w 4957370"/>
              <a:gd name="connsiteY9" fmla="*/ 330419 h 6320484"/>
              <a:gd name="connsiteX10" fmla="*/ 4235310 w 4957370"/>
              <a:gd name="connsiteY10" fmla="*/ 334637 h 6320484"/>
              <a:gd name="connsiteX11" fmla="*/ 4247536 w 4957370"/>
              <a:gd name="connsiteY11" fmla="*/ 565646 h 6320484"/>
              <a:gd name="connsiteX12" fmla="*/ 4249754 w 4957370"/>
              <a:gd name="connsiteY12" fmla="*/ 570256 h 6320484"/>
              <a:gd name="connsiteX13" fmla="*/ 4250202 w 4957370"/>
              <a:gd name="connsiteY13" fmla="*/ 594123 h 6320484"/>
              <a:gd name="connsiteX14" fmla="*/ 4249459 w 4957370"/>
              <a:gd name="connsiteY14" fmla="*/ 602017 h 6320484"/>
              <a:gd name="connsiteX15" fmla="*/ 4255354 w 4957370"/>
              <a:gd name="connsiteY15" fmla="*/ 713404 h 6320484"/>
              <a:gd name="connsiteX16" fmla="*/ 4257508 w 4957370"/>
              <a:gd name="connsiteY16" fmla="*/ 714073 h 6320484"/>
              <a:gd name="connsiteX17" fmla="*/ 4265497 w 4957370"/>
              <a:gd name="connsiteY17" fmla="*/ 749513 h 6320484"/>
              <a:gd name="connsiteX18" fmla="*/ 4271401 w 4957370"/>
              <a:gd name="connsiteY18" fmla="*/ 847749 h 6320484"/>
              <a:gd name="connsiteX19" fmla="*/ 4277600 w 4957370"/>
              <a:gd name="connsiteY19" fmla="*/ 905577 h 6320484"/>
              <a:gd name="connsiteX20" fmla="*/ 4284143 w 4957370"/>
              <a:gd name="connsiteY20" fmla="*/ 926055 h 6320484"/>
              <a:gd name="connsiteX21" fmla="*/ 4290465 w 4957370"/>
              <a:gd name="connsiteY21" fmla="*/ 955655 h 6320484"/>
              <a:gd name="connsiteX22" fmla="*/ 4293246 w 4957370"/>
              <a:gd name="connsiteY22" fmla="*/ 982888 h 6320484"/>
              <a:gd name="connsiteX23" fmla="*/ 4298563 w 4957370"/>
              <a:gd name="connsiteY23" fmla="*/ 993803 h 6320484"/>
              <a:gd name="connsiteX24" fmla="*/ 4540105 w 4957370"/>
              <a:gd name="connsiteY24" fmla="*/ 1009893 h 6320484"/>
              <a:gd name="connsiteX25" fmla="*/ 4911733 w 4957370"/>
              <a:gd name="connsiteY25" fmla="*/ 1030269 h 6320484"/>
              <a:gd name="connsiteX26" fmla="*/ 4939495 w 4957370"/>
              <a:gd name="connsiteY26" fmla="*/ 1052023 h 6320484"/>
              <a:gd name="connsiteX27" fmla="*/ 4937728 w 4957370"/>
              <a:gd name="connsiteY27" fmla="*/ 1083700 h 6320484"/>
              <a:gd name="connsiteX28" fmla="*/ 4940638 w 4957370"/>
              <a:gd name="connsiteY28" fmla="*/ 1085413 h 6320484"/>
              <a:gd name="connsiteX29" fmla="*/ 4956995 w 4957370"/>
              <a:gd name="connsiteY29" fmla="*/ 1116915 h 6320484"/>
              <a:gd name="connsiteX30" fmla="*/ 4934827 w 4957370"/>
              <a:gd name="connsiteY30" fmla="*/ 1174426 h 6320484"/>
              <a:gd name="connsiteX31" fmla="*/ 4931354 w 4957370"/>
              <a:gd name="connsiteY31" fmla="*/ 1197992 h 6320484"/>
              <a:gd name="connsiteX32" fmla="*/ 4926270 w 4957370"/>
              <a:gd name="connsiteY32" fmla="*/ 1289117 h 6320484"/>
              <a:gd name="connsiteX33" fmla="*/ 4925623 w 4957370"/>
              <a:gd name="connsiteY33" fmla="*/ 1335426 h 6320484"/>
              <a:gd name="connsiteX34" fmla="*/ 4922537 w 4957370"/>
              <a:gd name="connsiteY34" fmla="*/ 1363823 h 6320484"/>
              <a:gd name="connsiteX35" fmla="*/ 4921871 w 4957370"/>
              <a:gd name="connsiteY35" fmla="*/ 1367995 h 6320484"/>
              <a:gd name="connsiteX36" fmla="*/ 4908988 w 4957370"/>
              <a:gd name="connsiteY36" fmla="*/ 1598968 h 6320484"/>
              <a:gd name="connsiteX37" fmla="*/ 4910694 w 4957370"/>
              <a:gd name="connsiteY37" fmla="*/ 1603791 h 6320484"/>
              <a:gd name="connsiteX38" fmla="*/ 4908552 w 4957370"/>
              <a:gd name="connsiteY38" fmla="*/ 1627566 h 6320484"/>
              <a:gd name="connsiteX39" fmla="*/ 4906959 w 4957370"/>
              <a:gd name="connsiteY39" fmla="*/ 1635333 h 6320484"/>
              <a:gd name="connsiteX40" fmla="*/ 4900747 w 4957370"/>
              <a:gd name="connsiteY40" fmla="*/ 1746703 h 6320484"/>
              <a:gd name="connsiteX41" fmla="*/ 4902815 w 4957370"/>
              <a:gd name="connsiteY41" fmla="*/ 1747601 h 6320484"/>
              <a:gd name="connsiteX42" fmla="*/ 4906917 w 4957370"/>
              <a:gd name="connsiteY42" fmla="*/ 1783698 h 6320484"/>
              <a:gd name="connsiteX43" fmla="*/ 4902139 w 4957370"/>
              <a:gd name="connsiteY43" fmla="*/ 1881995 h 6320484"/>
              <a:gd name="connsiteX44" fmla="*/ 4902035 w 4957370"/>
              <a:gd name="connsiteY44" fmla="*/ 1940154 h 6320484"/>
              <a:gd name="connsiteX45" fmla="*/ 4906319 w 4957370"/>
              <a:gd name="connsiteY45" fmla="*/ 1961221 h 6320484"/>
              <a:gd name="connsiteX46" fmla="*/ 4909396 w 4957370"/>
              <a:gd name="connsiteY46" fmla="*/ 1991332 h 6320484"/>
              <a:gd name="connsiteX47" fmla="*/ 4918176 w 4957370"/>
              <a:gd name="connsiteY47" fmla="*/ 2043680 h 6320484"/>
              <a:gd name="connsiteX48" fmla="*/ 4920444 w 4957370"/>
              <a:gd name="connsiteY48" fmla="*/ 2093780 h 6320484"/>
              <a:gd name="connsiteX49" fmla="*/ 4919568 w 4957370"/>
              <a:gd name="connsiteY49" fmla="*/ 2127331 h 6320484"/>
              <a:gd name="connsiteX50" fmla="*/ 4919107 w 4957370"/>
              <a:gd name="connsiteY50" fmla="*/ 2132180 h 6320484"/>
              <a:gd name="connsiteX51" fmla="*/ 4910026 w 4957370"/>
              <a:gd name="connsiteY51" fmla="*/ 2171984 h 6320484"/>
              <a:gd name="connsiteX52" fmla="*/ 4913276 w 4957370"/>
              <a:gd name="connsiteY52" fmla="*/ 2175920 h 6320484"/>
              <a:gd name="connsiteX53" fmla="*/ 4916106 w 4957370"/>
              <a:gd name="connsiteY53" fmla="*/ 2188707 h 6320484"/>
              <a:gd name="connsiteX54" fmla="*/ 4911385 w 4957370"/>
              <a:gd name="connsiteY54" fmla="*/ 2199268 h 6320484"/>
              <a:gd name="connsiteX55" fmla="*/ 4901244 w 4957370"/>
              <a:gd name="connsiteY55" fmla="*/ 2249378 h 6320484"/>
              <a:gd name="connsiteX56" fmla="*/ 4890393 w 4957370"/>
              <a:gd name="connsiteY56" fmla="*/ 2322907 h 6320484"/>
              <a:gd name="connsiteX57" fmla="*/ 4885532 w 4957370"/>
              <a:gd name="connsiteY57" fmla="*/ 2333841 h 6320484"/>
              <a:gd name="connsiteX58" fmla="*/ 4871165 w 4957370"/>
              <a:gd name="connsiteY58" fmla="*/ 2405746 h 6320484"/>
              <a:gd name="connsiteX59" fmla="*/ 4867465 w 4957370"/>
              <a:gd name="connsiteY59" fmla="*/ 2443689 h 6320484"/>
              <a:gd name="connsiteX60" fmla="*/ 4871110 w 4957370"/>
              <a:gd name="connsiteY60" fmla="*/ 2448134 h 6320484"/>
              <a:gd name="connsiteX61" fmla="*/ 4869467 w 4957370"/>
              <a:gd name="connsiteY61" fmla="*/ 2459306 h 6320484"/>
              <a:gd name="connsiteX62" fmla="*/ 4869877 w 4957370"/>
              <a:gd name="connsiteY62" fmla="*/ 2462358 h 6320484"/>
              <a:gd name="connsiteX63" fmla="*/ 4871382 w 4957370"/>
              <a:gd name="connsiteY63" fmla="*/ 2479770 h 6320484"/>
              <a:gd name="connsiteX64" fmla="*/ 4859960 w 4957370"/>
              <a:gd name="connsiteY64" fmla="*/ 2514583 h 6320484"/>
              <a:gd name="connsiteX65" fmla="*/ 4857909 w 4957370"/>
              <a:gd name="connsiteY65" fmla="*/ 2514709 h 6320484"/>
              <a:gd name="connsiteX66" fmla="*/ 4849446 w 4957370"/>
              <a:gd name="connsiteY66" fmla="*/ 2666439 h 6320484"/>
              <a:gd name="connsiteX67" fmla="*/ 4858101 w 4957370"/>
              <a:gd name="connsiteY67" fmla="*/ 2690544 h 6320484"/>
              <a:gd name="connsiteX68" fmla="*/ 4860369 w 4957370"/>
              <a:gd name="connsiteY68" fmla="*/ 2740646 h 6320484"/>
              <a:gd name="connsiteX69" fmla="*/ 4859492 w 4957370"/>
              <a:gd name="connsiteY69" fmla="*/ 2774197 h 6320484"/>
              <a:gd name="connsiteX70" fmla="*/ 4859032 w 4957370"/>
              <a:gd name="connsiteY70" fmla="*/ 2779045 h 6320484"/>
              <a:gd name="connsiteX71" fmla="*/ 4849950 w 4957370"/>
              <a:gd name="connsiteY71" fmla="*/ 2818850 h 6320484"/>
              <a:gd name="connsiteX72" fmla="*/ 4853201 w 4957370"/>
              <a:gd name="connsiteY72" fmla="*/ 2822786 h 6320484"/>
              <a:gd name="connsiteX73" fmla="*/ 4856030 w 4957370"/>
              <a:gd name="connsiteY73" fmla="*/ 2835573 h 6320484"/>
              <a:gd name="connsiteX74" fmla="*/ 4851309 w 4957370"/>
              <a:gd name="connsiteY74" fmla="*/ 2846133 h 6320484"/>
              <a:gd name="connsiteX75" fmla="*/ 4841168 w 4957370"/>
              <a:gd name="connsiteY75" fmla="*/ 2896246 h 6320484"/>
              <a:gd name="connsiteX76" fmla="*/ 4833868 w 4957370"/>
              <a:gd name="connsiteY76" fmla="*/ 2945711 h 6320484"/>
              <a:gd name="connsiteX77" fmla="*/ 4778020 w 4957370"/>
              <a:gd name="connsiteY77" fmla="*/ 3999577 h 6320484"/>
              <a:gd name="connsiteX78" fmla="*/ 4765288 w 4957370"/>
              <a:gd name="connsiteY78" fmla="*/ 4252632 h 6320484"/>
              <a:gd name="connsiteX79" fmla="*/ 4754250 w 4957370"/>
              <a:gd name="connsiteY79" fmla="*/ 4414955 h 6320484"/>
              <a:gd name="connsiteX80" fmla="*/ 4663870 w 4957370"/>
              <a:gd name="connsiteY80" fmla="*/ 6050064 h 6320484"/>
              <a:gd name="connsiteX81" fmla="*/ 4669145 w 4957370"/>
              <a:gd name="connsiteY81" fmla="*/ 6086684 h 6320484"/>
              <a:gd name="connsiteX82" fmla="*/ 4672665 w 4957370"/>
              <a:gd name="connsiteY82" fmla="*/ 6121067 h 6320484"/>
              <a:gd name="connsiteX83" fmla="*/ 4675485 w 4957370"/>
              <a:gd name="connsiteY83" fmla="*/ 6221142 h 6320484"/>
              <a:gd name="connsiteX84" fmla="*/ 4657006 w 4957370"/>
              <a:gd name="connsiteY84" fmla="*/ 6255466 h 6320484"/>
              <a:gd name="connsiteX85" fmla="*/ 4652373 w 4957370"/>
              <a:gd name="connsiteY85" fmla="*/ 6258160 h 6320484"/>
              <a:gd name="connsiteX86" fmla="*/ 4648931 w 4957370"/>
              <a:gd name="connsiteY86" fmla="*/ 6320461 h 6320484"/>
              <a:gd name="connsiteX87" fmla="*/ 732080 w 4957370"/>
              <a:gd name="connsiteY87" fmla="*/ 6068362 h 6320484"/>
              <a:gd name="connsiteX88" fmla="*/ 423039 w 4957370"/>
              <a:gd name="connsiteY88" fmla="*/ 6051307 h 6320484"/>
              <a:gd name="connsiteX89" fmla="*/ 427345 w 4957370"/>
              <a:gd name="connsiteY89" fmla="*/ 6011137 h 6320484"/>
              <a:gd name="connsiteX90" fmla="*/ 431547 w 4957370"/>
              <a:gd name="connsiteY90" fmla="*/ 6004548 h 6320484"/>
              <a:gd name="connsiteX91" fmla="*/ 431815 w 4957370"/>
              <a:gd name="connsiteY91" fmla="*/ 6001808 h 6320484"/>
              <a:gd name="connsiteX92" fmla="*/ 432084 w 4957370"/>
              <a:gd name="connsiteY92" fmla="*/ 5999067 h 6320484"/>
              <a:gd name="connsiteX93" fmla="*/ 432619 w 4957370"/>
              <a:gd name="connsiteY93" fmla="*/ 5993584 h 6320484"/>
              <a:gd name="connsiteX94" fmla="*/ 432305 w 4957370"/>
              <a:gd name="connsiteY94" fmla="*/ 5987694 h 6320484"/>
              <a:gd name="connsiteX95" fmla="*/ 431724 w 4957370"/>
              <a:gd name="connsiteY95" fmla="*/ 5984546 h 6320484"/>
              <a:gd name="connsiteX96" fmla="*/ 431991 w 4957370"/>
              <a:gd name="connsiteY96" fmla="*/ 5981803 h 6320484"/>
              <a:gd name="connsiteX97" fmla="*/ 431677 w 4957370"/>
              <a:gd name="connsiteY97" fmla="*/ 5975914 h 6320484"/>
              <a:gd name="connsiteX98" fmla="*/ 431096 w 4957370"/>
              <a:gd name="connsiteY98" fmla="*/ 5972765 h 6320484"/>
              <a:gd name="connsiteX99" fmla="*/ 430469 w 4957370"/>
              <a:gd name="connsiteY99" fmla="*/ 5960984 h 6320484"/>
              <a:gd name="connsiteX100" fmla="*/ 429887 w 4957370"/>
              <a:gd name="connsiteY100" fmla="*/ 5957836 h 6320484"/>
              <a:gd name="connsiteX101" fmla="*/ 430154 w 4957370"/>
              <a:gd name="connsiteY101" fmla="*/ 5955094 h 6320484"/>
              <a:gd name="connsiteX102" fmla="*/ 428725 w 4957370"/>
              <a:gd name="connsiteY102" fmla="*/ 5951537 h 6320484"/>
              <a:gd name="connsiteX103" fmla="*/ 434114 w 4957370"/>
              <a:gd name="connsiteY103" fmla="*/ 5888089 h 6320484"/>
              <a:gd name="connsiteX104" fmla="*/ 456311 w 4957370"/>
              <a:gd name="connsiteY104" fmla="*/ 5468000 h 6320484"/>
              <a:gd name="connsiteX105" fmla="*/ 270548 w 4957370"/>
              <a:gd name="connsiteY105" fmla="*/ 5477940 h 6320484"/>
              <a:gd name="connsiteX106" fmla="*/ 270475 w 4957370"/>
              <a:gd name="connsiteY106" fmla="*/ 5437540 h 6320484"/>
              <a:gd name="connsiteX107" fmla="*/ 273938 w 4957370"/>
              <a:gd name="connsiteY107" fmla="*/ 5430534 h 6320484"/>
              <a:gd name="connsiteX108" fmla="*/ 273907 w 4957370"/>
              <a:gd name="connsiteY108" fmla="*/ 5427782 h 6320484"/>
              <a:gd name="connsiteX109" fmla="*/ 273878 w 4957370"/>
              <a:gd name="connsiteY109" fmla="*/ 5425027 h 6320484"/>
              <a:gd name="connsiteX110" fmla="*/ 273815 w 4957370"/>
              <a:gd name="connsiteY110" fmla="*/ 5419519 h 6320484"/>
              <a:gd name="connsiteX111" fmla="*/ 272865 w 4957370"/>
              <a:gd name="connsiteY111" fmla="*/ 5413698 h 6320484"/>
              <a:gd name="connsiteX112" fmla="*/ 271945 w 4957370"/>
              <a:gd name="connsiteY112" fmla="*/ 5410631 h 6320484"/>
              <a:gd name="connsiteX113" fmla="*/ 271914 w 4957370"/>
              <a:gd name="connsiteY113" fmla="*/ 5407876 h 6320484"/>
              <a:gd name="connsiteX114" fmla="*/ 270963 w 4957370"/>
              <a:gd name="connsiteY114" fmla="*/ 5402055 h 6320484"/>
              <a:gd name="connsiteX115" fmla="*/ 270045 w 4957370"/>
              <a:gd name="connsiteY115" fmla="*/ 5398988 h 6320484"/>
              <a:gd name="connsiteX116" fmla="*/ 268144 w 4957370"/>
              <a:gd name="connsiteY116" fmla="*/ 5387344 h 6320484"/>
              <a:gd name="connsiteX117" fmla="*/ 267225 w 4957370"/>
              <a:gd name="connsiteY117" fmla="*/ 5384278 h 6320484"/>
              <a:gd name="connsiteX118" fmla="*/ 267193 w 4957370"/>
              <a:gd name="connsiteY118" fmla="*/ 5381523 h 6320484"/>
              <a:gd name="connsiteX119" fmla="*/ 265387 w 4957370"/>
              <a:gd name="connsiteY119" fmla="*/ 5378142 h 6320484"/>
              <a:gd name="connsiteX120" fmla="*/ 263868 w 4957370"/>
              <a:gd name="connsiteY120" fmla="*/ 5314483 h 6320484"/>
              <a:gd name="connsiteX121" fmla="*/ 192698 w 4957370"/>
              <a:gd name="connsiteY121" fmla="*/ 4040419 h 6320484"/>
              <a:gd name="connsiteX122" fmla="*/ 0 w 4957370"/>
              <a:gd name="connsiteY122" fmla="*/ 208389 h 6320484"/>
              <a:gd name="connsiteX123" fmla="*/ 2990554 w 4957370"/>
              <a:gd name="connsiteY123" fmla="*/ 54813 h 6320484"/>
              <a:gd name="connsiteX124" fmla="*/ 3816982 w 4957370"/>
              <a:gd name="connsiteY124" fmla="*/ 2002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7B56BD50-8FBD-4291-8A3C-78DB0F014164}"/>
              </a:ext>
            </a:extLst>
          </p:cNvPr>
          <p:cNvPicPr>
            <a:picLocks noChangeAspect="1"/>
          </p:cNvPicPr>
          <p:nvPr/>
        </p:nvPicPr>
        <p:blipFill rotWithShape="1">
          <a:blip r:embed="rId3">
            <a:alphaModFix amt="83000"/>
            <a:extLst>
              <a:ext uri="{28A0092B-C50C-407E-A947-70E740481C1C}">
                <a14:useLocalDpi xmlns:a14="http://schemas.microsoft.com/office/drawing/2010/main" val="0"/>
              </a:ext>
            </a:extLst>
          </a:blip>
          <a:srcRect l="12413" r="10335" b="-1"/>
          <a:stretch/>
        </p:blipFill>
        <p:spPr>
          <a:xfrm rot="21358242">
            <a:off x="796624" y="485640"/>
            <a:ext cx="4559211" cy="5812845"/>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p:spPr>
      </p:pic>
      <p:sp>
        <p:nvSpPr>
          <p:cNvPr id="16" name="Freeform: Shape 15">
            <a:extLst>
              <a:ext uri="{FF2B5EF4-FFF2-40B4-BE49-F238E27FC236}">
                <a16:creationId xmlns:a16="http://schemas.microsoft.com/office/drawing/2014/main" id="{D70EE2C1-1650-4F94-B141-E57DC2EBB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84931">
            <a:off x="741094" y="481082"/>
            <a:ext cx="4167630" cy="4858042"/>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374006 w 4534331"/>
              <a:gd name="connsiteY20" fmla="*/ 1313892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855 w 4534331"/>
              <a:gd name="connsiteY21" fmla="*/ 534277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638 w 4534331"/>
              <a:gd name="connsiteY32" fmla="*/ 5184267 h 5262724"/>
              <a:gd name="connsiteX33" fmla="*/ 8057 w 4534331"/>
              <a:gd name="connsiteY33" fmla="*/ 5181119 h 5262724"/>
              <a:gd name="connsiteX34" fmla="*/ 7430 w 4534331"/>
              <a:gd name="connsiteY34" fmla="*/ 5169338 h 5262724"/>
              <a:gd name="connsiteX35" fmla="*/ 6848 w 4534331"/>
              <a:gd name="connsiteY35" fmla="*/ 5166190 h 5262724"/>
              <a:gd name="connsiteX36" fmla="*/ 7115 w 4534331"/>
              <a:gd name="connsiteY36" fmla="*/ 5163448 h 5262724"/>
              <a:gd name="connsiteX37" fmla="*/ 5686 w 4534331"/>
              <a:gd name="connsiteY37" fmla="*/ 5159891 h 5262724"/>
              <a:gd name="connsiteX38" fmla="*/ 11075 w 4534331"/>
              <a:gd name="connsiteY38" fmla="*/ 5096442 h 5262724"/>
              <a:gd name="connsiteX39" fmla="*/ 78405 w 4534331"/>
              <a:gd name="connsiteY39" fmla="*/ 3822170 h 5262724"/>
              <a:gd name="connsiteX40" fmla="*/ 300639 w 4534331"/>
              <a:gd name="connsiteY40" fmla="*/ 0 h 5262724"/>
              <a:gd name="connsiteX41" fmla="*/ 3291735 w 4534331"/>
              <a:gd name="connsiteY41" fmla="*/ 163268 h 5262724"/>
              <a:gd name="connsiteX42" fmla="*/ 4117066 w 4534331"/>
              <a:gd name="connsiteY42" fmla="*/ 218247 h 5262724"/>
              <a:gd name="connsiteX43" fmla="*/ 4488693 w 4534331"/>
              <a:gd name="connsiteY4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057 w 4534331"/>
              <a:gd name="connsiteY32" fmla="*/ 5181119 h 5262724"/>
              <a:gd name="connsiteX33" fmla="*/ 7430 w 4534331"/>
              <a:gd name="connsiteY33" fmla="*/ 5169338 h 5262724"/>
              <a:gd name="connsiteX34" fmla="*/ 6848 w 4534331"/>
              <a:gd name="connsiteY34" fmla="*/ 5166190 h 5262724"/>
              <a:gd name="connsiteX35" fmla="*/ 7115 w 4534331"/>
              <a:gd name="connsiteY35" fmla="*/ 5163448 h 5262724"/>
              <a:gd name="connsiteX36" fmla="*/ 5686 w 4534331"/>
              <a:gd name="connsiteY36" fmla="*/ 5159891 h 5262724"/>
              <a:gd name="connsiteX37" fmla="*/ 11075 w 4534331"/>
              <a:gd name="connsiteY37" fmla="*/ 5096442 h 5262724"/>
              <a:gd name="connsiteX38" fmla="*/ 78405 w 4534331"/>
              <a:gd name="connsiteY38" fmla="*/ 3822170 h 5262724"/>
              <a:gd name="connsiteX39" fmla="*/ 300639 w 4534331"/>
              <a:gd name="connsiteY39" fmla="*/ 0 h 5262724"/>
              <a:gd name="connsiteX40" fmla="*/ 3291735 w 4534331"/>
              <a:gd name="connsiteY40" fmla="*/ 163268 h 5262724"/>
              <a:gd name="connsiteX41" fmla="*/ 4117066 w 4534331"/>
              <a:gd name="connsiteY41" fmla="*/ 218247 h 5262724"/>
              <a:gd name="connsiteX42" fmla="*/ 4488693 w 4534331"/>
              <a:gd name="connsiteY4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5686 w 4534331"/>
              <a:gd name="connsiteY35" fmla="*/ 5159891 h 5262724"/>
              <a:gd name="connsiteX36" fmla="*/ 11075 w 4534331"/>
              <a:gd name="connsiteY36" fmla="*/ 5096442 h 5262724"/>
              <a:gd name="connsiteX37" fmla="*/ 78405 w 4534331"/>
              <a:gd name="connsiteY37" fmla="*/ 3822170 h 5262724"/>
              <a:gd name="connsiteX38" fmla="*/ 300639 w 4534331"/>
              <a:gd name="connsiteY38" fmla="*/ 0 h 5262724"/>
              <a:gd name="connsiteX39" fmla="*/ 3291735 w 4534331"/>
              <a:gd name="connsiteY39" fmla="*/ 163268 h 5262724"/>
              <a:gd name="connsiteX40" fmla="*/ 4117066 w 4534331"/>
              <a:gd name="connsiteY40" fmla="*/ 218247 h 5262724"/>
              <a:gd name="connsiteX41" fmla="*/ 4488693 w 4534331"/>
              <a:gd name="connsiteY4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11075 w 4534331"/>
              <a:gd name="connsiteY35" fmla="*/ 5096442 h 5262724"/>
              <a:gd name="connsiteX36" fmla="*/ 78405 w 4534331"/>
              <a:gd name="connsiteY36" fmla="*/ 3822170 h 5262724"/>
              <a:gd name="connsiteX37" fmla="*/ 300639 w 4534331"/>
              <a:gd name="connsiteY37" fmla="*/ 0 h 5262724"/>
              <a:gd name="connsiteX38" fmla="*/ 3291735 w 4534331"/>
              <a:gd name="connsiteY38" fmla="*/ 163268 h 5262724"/>
              <a:gd name="connsiteX39" fmla="*/ 4117066 w 4534331"/>
              <a:gd name="connsiteY39" fmla="*/ 218247 h 5262724"/>
              <a:gd name="connsiteX40" fmla="*/ 4488693 w 4534331"/>
              <a:gd name="connsiteY4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11075 w 4534331"/>
              <a:gd name="connsiteY34" fmla="*/ 5096442 h 5262724"/>
              <a:gd name="connsiteX35" fmla="*/ 78405 w 4534331"/>
              <a:gd name="connsiteY35" fmla="*/ 3822170 h 5262724"/>
              <a:gd name="connsiteX36" fmla="*/ 300639 w 4534331"/>
              <a:gd name="connsiteY36" fmla="*/ 0 h 5262724"/>
              <a:gd name="connsiteX37" fmla="*/ 3291735 w 4534331"/>
              <a:gd name="connsiteY37" fmla="*/ 163268 h 5262724"/>
              <a:gd name="connsiteX38" fmla="*/ 4117066 w 4534331"/>
              <a:gd name="connsiteY38" fmla="*/ 218247 h 5262724"/>
              <a:gd name="connsiteX39" fmla="*/ 4488693 w 4534331"/>
              <a:gd name="connsiteY3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7430 w 4534331"/>
              <a:gd name="connsiteY31" fmla="*/ 5169338 h 5262724"/>
              <a:gd name="connsiteX32" fmla="*/ 6848 w 4534331"/>
              <a:gd name="connsiteY32" fmla="*/ 5166190 h 5262724"/>
              <a:gd name="connsiteX33" fmla="*/ 11075 w 4534331"/>
              <a:gd name="connsiteY33" fmla="*/ 5096442 h 5262724"/>
              <a:gd name="connsiteX34" fmla="*/ 78405 w 4534331"/>
              <a:gd name="connsiteY34" fmla="*/ 3822170 h 5262724"/>
              <a:gd name="connsiteX35" fmla="*/ 300639 w 4534331"/>
              <a:gd name="connsiteY35" fmla="*/ 0 h 5262724"/>
              <a:gd name="connsiteX36" fmla="*/ 3291735 w 4534331"/>
              <a:gd name="connsiteY36" fmla="*/ 163268 h 5262724"/>
              <a:gd name="connsiteX37" fmla="*/ 4117066 w 4534331"/>
              <a:gd name="connsiteY37" fmla="*/ 218247 h 5262724"/>
              <a:gd name="connsiteX38" fmla="*/ 4488693 w 4534331"/>
              <a:gd name="connsiteY38"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7430 w 4534331"/>
              <a:gd name="connsiteY30" fmla="*/ 5169338 h 5262724"/>
              <a:gd name="connsiteX31" fmla="*/ 6848 w 4534331"/>
              <a:gd name="connsiteY31" fmla="*/ 5166190 h 5262724"/>
              <a:gd name="connsiteX32" fmla="*/ 11075 w 4534331"/>
              <a:gd name="connsiteY32" fmla="*/ 5096442 h 5262724"/>
              <a:gd name="connsiteX33" fmla="*/ 78405 w 4534331"/>
              <a:gd name="connsiteY33" fmla="*/ 3822170 h 5262724"/>
              <a:gd name="connsiteX34" fmla="*/ 300639 w 4534331"/>
              <a:gd name="connsiteY34" fmla="*/ 0 h 5262724"/>
              <a:gd name="connsiteX35" fmla="*/ 3291735 w 4534331"/>
              <a:gd name="connsiteY35" fmla="*/ 163268 h 5262724"/>
              <a:gd name="connsiteX36" fmla="*/ 4117066 w 4534331"/>
              <a:gd name="connsiteY36" fmla="*/ 218247 h 5262724"/>
              <a:gd name="connsiteX37" fmla="*/ 4488693 w 4534331"/>
              <a:gd name="connsiteY37"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7430 w 4534331"/>
              <a:gd name="connsiteY29" fmla="*/ 5169338 h 5262724"/>
              <a:gd name="connsiteX30" fmla="*/ 6848 w 4534331"/>
              <a:gd name="connsiteY30" fmla="*/ 5166190 h 5262724"/>
              <a:gd name="connsiteX31" fmla="*/ 11075 w 4534331"/>
              <a:gd name="connsiteY31" fmla="*/ 5096442 h 5262724"/>
              <a:gd name="connsiteX32" fmla="*/ 78405 w 4534331"/>
              <a:gd name="connsiteY32" fmla="*/ 3822170 h 5262724"/>
              <a:gd name="connsiteX33" fmla="*/ 300639 w 4534331"/>
              <a:gd name="connsiteY33" fmla="*/ 0 h 5262724"/>
              <a:gd name="connsiteX34" fmla="*/ 3291735 w 4534331"/>
              <a:gd name="connsiteY34" fmla="*/ 163268 h 5262724"/>
              <a:gd name="connsiteX35" fmla="*/ 4117066 w 4534331"/>
              <a:gd name="connsiteY35" fmla="*/ 218247 h 5262724"/>
              <a:gd name="connsiteX36" fmla="*/ 4488693 w 4534331"/>
              <a:gd name="connsiteY36"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7430 w 4534331"/>
              <a:gd name="connsiteY28" fmla="*/ 5169338 h 5262724"/>
              <a:gd name="connsiteX29" fmla="*/ 6848 w 4534331"/>
              <a:gd name="connsiteY29" fmla="*/ 5166190 h 5262724"/>
              <a:gd name="connsiteX30" fmla="*/ 11075 w 4534331"/>
              <a:gd name="connsiteY30" fmla="*/ 5096442 h 5262724"/>
              <a:gd name="connsiteX31" fmla="*/ 78405 w 4534331"/>
              <a:gd name="connsiteY31" fmla="*/ 3822170 h 5262724"/>
              <a:gd name="connsiteX32" fmla="*/ 300639 w 4534331"/>
              <a:gd name="connsiteY32" fmla="*/ 0 h 5262724"/>
              <a:gd name="connsiteX33" fmla="*/ 3291735 w 4534331"/>
              <a:gd name="connsiteY33" fmla="*/ 163268 h 5262724"/>
              <a:gd name="connsiteX34" fmla="*/ 4117066 w 4534331"/>
              <a:gd name="connsiteY34" fmla="*/ 218247 h 5262724"/>
              <a:gd name="connsiteX35" fmla="*/ 4488693 w 4534331"/>
              <a:gd name="connsiteY35"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7430 w 4534331"/>
              <a:gd name="connsiteY27" fmla="*/ 5169338 h 5262724"/>
              <a:gd name="connsiteX28" fmla="*/ 6848 w 4534331"/>
              <a:gd name="connsiteY28" fmla="*/ 5166190 h 5262724"/>
              <a:gd name="connsiteX29" fmla="*/ 11075 w 4534331"/>
              <a:gd name="connsiteY29" fmla="*/ 5096442 h 5262724"/>
              <a:gd name="connsiteX30" fmla="*/ 78405 w 4534331"/>
              <a:gd name="connsiteY30" fmla="*/ 3822170 h 5262724"/>
              <a:gd name="connsiteX31" fmla="*/ 300639 w 4534331"/>
              <a:gd name="connsiteY31" fmla="*/ 0 h 5262724"/>
              <a:gd name="connsiteX32" fmla="*/ 3291735 w 4534331"/>
              <a:gd name="connsiteY32" fmla="*/ 163268 h 5262724"/>
              <a:gd name="connsiteX33" fmla="*/ 4117066 w 4534331"/>
              <a:gd name="connsiteY33" fmla="*/ 218247 h 5262724"/>
              <a:gd name="connsiteX34" fmla="*/ 4488693 w 4534331"/>
              <a:gd name="connsiteY34"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7430 w 4534331"/>
              <a:gd name="connsiteY26" fmla="*/ 5169338 h 5262724"/>
              <a:gd name="connsiteX27" fmla="*/ 6848 w 4534331"/>
              <a:gd name="connsiteY27" fmla="*/ 5166190 h 5262724"/>
              <a:gd name="connsiteX28" fmla="*/ 11075 w 4534331"/>
              <a:gd name="connsiteY28" fmla="*/ 5096442 h 5262724"/>
              <a:gd name="connsiteX29" fmla="*/ 78405 w 4534331"/>
              <a:gd name="connsiteY29" fmla="*/ 3822170 h 5262724"/>
              <a:gd name="connsiteX30" fmla="*/ 300639 w 4534331"/>
              <a:gd name="connsiteY30" fmla="*/ 0 h 5262724"/>
              <a:gd name="connsiteX31" fmla="*/ 3291735 w 4534331"/>
              <a:gd name="connsiteY31" fmla="*/ 163268 h 5262724"/>
              <a:gd name="connsiteX32" fmla="*/ 4117066 w 4534331"/>
              <a:gd name="connsiteY32" fmla="*/ 218247 h 5262724"/>
              <a:gd name="connsiteX33" fmla="*/ 4488693 w 4534331"/>
              <a:gd name="connsiteY3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6848 w 4534331"/>
              <a:gd name="connsiteY26" fmla="*/ 5166190 h 5262724"/>
              <a:gd name="connsiteX27" fmla="*/ 11075 w 4534331"/>
              <a:gd name="connsiteY27" fmla="*/ 5096442 h 5262724"/>
              <a:gd name="connsiteX28" fmla="*/ 78405 w 4534331"/>
              <a:gd name="connsiteY28" fmla="*/ 3822170 h 5262724"/>
              <a:gd name="connsiteX29" fmla="*/ 300639 w 4534331"/>
              <a:gd name="connsiteY29" fmla="*/ 0 h 5262724"/>
              <a:gd name="connsiteX30" fmla="*/ 3291735 w 4534331"/>
              <a:gd name="connsiteY30" fmla="*/ 163268 h 5262724"/>
              <a:gd name="connsiteX31" fmla="*/ 4117066 w 4534331"/>
              <a:gd name="connsiteY31" fmla="*/ 218247 h 5262724"/>
              <a:gd name="connsiteX32" fmla="*/ 4488693 w 4534331"/>
              <a:gd name="connsiteY3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11075 w 4534331"/>
              <a:gd name="connsiteY26" fmla="*/ 5096442 h 5262724"/>
              <a:gd name="connsiteX27" fmla="*/ 78405 w 4534331"/>
              <a:gd name="connsiteY27" fmla="*/ 3822170 h 5262724"/>
              <a:gd name="connsiteX28" fmla="*/ 300639 w 4534331"/>
              <a:gd name="connsiteY28" fmla="*/ 0 h 5262724"/>
              <a:gd name="connsiteX29" fmla="*/ 3291735 w 4534331"/>
              <a:gd name="connsiteY29" fmla="*/ 163268 h 5262724"/>
              <a:gd name="connsiteX30" fmla="*/ 4117066 w 4534331"/>
              <a:gd name="connsiteY30" fmla="*/ 218247 h 5262724"/>
              <a:gd name="connsiteX31" fmla="*/ 4488693 w 4534331"/>
              <a:gd name="connsiteY3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11075 w 4534331"/>
              <a:gd name="connsiteY25" fmla="*/ 5096442 h 5262724"/>
              <a:gd name="connsiteX26" fmla="*/ 78405 w 4534331"/>
              <a:gd name="connsiteY26" fmla="*/ 3822170 h 5262724"/>
              <a:gd name="connsiteX27" fmla="*/ 300639 w 4534331"/>
              <a:gd name="connsiteY27" fmla="*/ 0 h 5262724"/>
              <a:gd name="connsiteX28" fmla="*/ 3291735 w 4534331"/>
              <a:gd name="connsiteY28" fmla="*/ 163268 h 5262724"/>
              <a:gd name="connsiteX29" fmla="*/ 4117066 w 4534331"/>
              <a:gd name="connsiteY29" fmla="*/ 218247 h 5262724"/>
              <a:gd name="connsiteX30" fmla="*/ 4488693 w 4534331"/>
              <a:gd name="connsiteY3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11075 w 4534331"/>
              <a:gd name="connsiteY24" fmla="*/ 5096442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6847 w 4534331"/>
              <a:gd name="connsiteY24" fmla="*/ 5049278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6914 w 4532552"/>
              <a:gd name="connsiteY0" fmla="*/ 238623 h 5262724"/>
              <a:gd name="connsiteX1" fmla="*/ 4514676 w 4532552"/>
              <a:gd name="connsiteY1" fmla="*/ 260377 h 5262724"/>
              <a:gd name="connsiteX2" fmla="*/ 4512910 w 4532552"/>
              <a:gd name="connsiteY2" fmla="*/ 292054 h 5262724"/>
              <a:gd name="connsiteX3" fmla="*/ 4515819 w 4532552"/>
              <a:gd name="connsiteY3" fmla="*/ 293767 h 5262724"/>
              <a:gd name="connsiteX4" fmla="*/ 4532177 w 4532552"/>
              <a:gd name="connsiteY4" fmla="*/ 325268 h 5262724"/>
              <a:gd name="connsiteX5" fmla="*/ 4510009 w 4532552"/>
              <a:gd name="connsiteY5" fmla="*/ 382780 h 5262724"/>
              <a:gd name="connsiteX6" fmla="*/ 4506536 w 4532552"/>
              <a:gd name="connsiteY6" fmla="*/ 406346 h 5262724"/>
              <a:gd name="connsiteX7" fmla="*/ 4501452 w 4532552"/>
              <a:gd name="connsiteY7" fmla="*/ 497471 h 5262724"/>
              <a:gd name="connsiteX8" fmla="*/ 4500805 w 4532552"/>
              <a:gd name="connsiteY8" fmla="*/ 543780 h 5262724"/>
              <a:gd name="connsiteX9" fmla="*/ 4497719 w 4532552"/>
              <a:gd name="connsiteY9" fmla="*/ 572177 h 5262724"/>
              <a:gd name="connsiteX10" fmla="*/ 4497052 w 4532552"/>
              <a:gd name="connsiteY10" fmla="*/ 576349 h 5262724"/>
              <a:gd name="connsiteX11" fmla="*/ 4484170 w 4532552"/>
              <a:gd name="connsiteY11" fmla="*/ 807322 h 5262724"/>
              <a:gd name="connsiteX12" fmla="*/ 4485876 w 4532552"/>
              <a:gd name="connsiteY12" fmla="*/ 812145 h 5262724"/>
              <a:gd name="connsiteX13" fmla="*/ 4483734 w 4532552"/>
              <a:gd name="connsiteY13" fmla="*/ 835920 h 5262724"/>
              <a:gd name="connsiteX14" fmla="*/ 4482140 w 4532552"/>
              <a:gd name="connsiteY14" fmla="*/ 843687 h 5262724"/>
              <a:gd name="connsiteX15" fmla="*/ 4475929 w 4532552"/>
              <a:gd name="connsiteY15" fmla="*/ 955057 h 5262724"/>
              <a:gd name="connsiteX16" fmla="*/ 4477997 w 4532552"/>
              <a:gd name="connsiteY16" fmla="*/ 955955 h 5262724"/>
              <a:gd name="connsiteX17" fmla="*/ 4482099 w 4532552"/>
              <a:gd name="connsiteY17" fmla="*/ 992052 h 5262724"/>
              <a:gd name="connsiteX18" fmla="*/ 4477321 w 4532552"/>
              <a:gd name="connsiteY18" fmla="*/ 1090349 h 5262724"/>
              <a:gd name="connsiteX19" fmla="*/ 4474967 w 4532552"/>
              <a:gd name="connsiteY19" fmla="*/ 1103658 h 5262724"/>
              <a:gd name="connsiteX20" fmla="*/ 4434615 w 4532552"/>
              <a:gd name="connsiteY20" fmla="*/ 1106892 h 5262724"/>
              <a:gd name="connsiteX21" fmla="*/ 845076 w 4532552"/>
              <a:gd name="connsiteY21" fmla="*/ 526104 h 5262724"/>
              <a:gd name="connsiteX22" fmla="*/ 53726 w 4532552"/>
              <a:gd name="connsiteY22" fmla="*/ 5262724 h 5262724"/>
              <a:gd name="connsiteX23" fmla="*/ 0 w 4532552"/>
              <a:gd name="connsiteY23" fmla="*/ 5133379 h 5262724"/>
              <a:gd name="connsiteX24" fmla="*/ 5068 w 4532552"/>
              <a:gd name="connsiteY24" fmla="*/ 5049278 h 5262724"/>
              <a:gd name="connsiteX25" fmla="*/ 76626 w 4532552"/>
              <a:gd name="connsiteY25" fmla="*/ 3822170 h 5262724"/>
              <a:gd name="connsiteX26" fmla="*/ 298860 w 4532552"/>
              <a:gd name="connsiteY26" fmla="*/ 0 h 5262724"/>
              <a:gd name="connsiteX27" fmla="*/ 3289956 w 4532552"/>
              <a:gd name="connsiteY27" fmla="*/ 163268 h 5262724"/>
              <a:gd name="connsiteX28" fmla="*/ 4115287 w 4532552"/>
              <a:gd name="connsiteY28" fmla="*/ 218247 h 5262724"/>
              <a:gd name="connsiteX29" fmla="*/ 4486914 w 4532552"/>
              <a:gd name="connsiteY29" fmla="*/ 238623 h 5262724"/>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76626 w 4532552"/>
              <a:gd name="connsiteY25" fmla="*/ 3822170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5372 w 4532552"/>
              <a:gd name="connsiteY20" fmla="*/ 1102807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0A91793-0277-492A-B660-A4552523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86505">
            <a:off x="1985843" y="-199894"/>
            <a:ext cx="444795" cy="151635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4AB576D-6365-43AE-BA89-60F933D6C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1232395" y="1203837"/>
            <a:ext cx="4099496" cy="5072884"/>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7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4 h 5515902"/>
              <a:gd name="connsiteX30" fmla="*/ 4355379 w 4457507"/>
              <a:gd name="connsiteY30" fmla="*/ 1981807 h 5515902"/>
              <a:gd name="connsiteX31" fmla="*/ 4362696 w 4457507"/>
              <a:gd name="connsiteY31" fmla="*/ 1931205 h 5515902"/>
              <a:gd name="connsiteX32" fmla="*/ 4366817 w 4457507"/>
              <a:gd name="connsiteY32" fmla="*/ 1920397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3 h 5515902"/>
              <a:gd name="connsiteX43" fmla="*/ 4359725 w 4457507"/>
              <a:gd name="connsiteY43" fmla="*/ 1546992 h 5515902"/>
              <a:gd name="connsiteX44" fmla="*/ 4359144 w 4457507"/>
              <a:gd name="connsiteY44" fmla="*/ 1543968 h 5515902"/>
              <a:gd name="connsiteX45" fmla="*/ 4360158 w 4457507"/>
              <a:gd name="connsiteY45" fmla="*/ 1532722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4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8 h 5515902"/>
              <a:gd name="connsiteX79" fmla="*/ 4350188 w 4457507"/>
              <a:gd name="connsiteY79" fmla="*/ 134972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chemeClr val="tx1"/>
          </a:solidFill>
          <a:ln>
            <a:noFill/>
          </a:ln>
          <a:effectLst>
            <a:outerShdw blurRad="76200" dir="138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42D10F92-4A83-45BB-B7B3-5EAAD8460F5C}"/>
              </a:ext>
            </a:extLst>
          </p:cNvPr>
          <p:cNvSpPr>
            <a:spLocks noGrp="1"/>
          </p:cNvSpPr>
          <p:nvPr>
            <p:ph idx="1"/>
          </p:nvPr>
        </p:nvSpPr>
        <p:spPr>
          <a:xfrm>
            <a:off x="6095999" y="2961280"/>
            <a:ext cx="5950857" cy="2906120"/>
          </a:xfrm>
        </p:spPr>
        <p:txBody>
          <a:bodyPr>
            <a:normAutofit/>
          </a:bodyPr>
          <a:lstStyle/>
          <a:p>
            <a:pPr marL="0" indent="0">
              <a:buNone/>
            </a:pPr>
            <a:r>
              <a:rPr lang="tr-TR" sz="2400" dirty="0"/>
              <a:t>Şişe açarken zorlananlar ve kapağı kavrayamayanlar için tasarlanmış mini bir aparattır. Şişe açacağı sayesinde kapağı kavramadan şişeleri açmak mümkündür.</a:t>
            </a:r>
          </a:p>
          <a:p>
            <a:pPr marL="0" indent="0">
              <a:buNone/>
            </a:pPr>
            <a:endParaRPr lang="tr-TR" dirty="0"/>
          </a:p>
        </p:txBody>
      </p:sp>
    </p:spTree>
    <p:extLst>
      <p:ext uri="{BB962C8B-B14F-4D97-AF65-F5344CB8AC3E}">
        <p14:creationId xmlns:p14="http://schemas.microsoft.com/office/powerpoint/2010/main" val="127718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08FD56-DA92-4BD4-98BB-9311E5E52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545C09C-8458-48B3-BE9D-CA1320EEE832}"/>
              </a:ext>
            </a:extLst>
          </p:cNvPr>
          <p:cNvSpPr>
            <a:spLocks noGrp="1"/>
          </p:cNvSpPr>
          <p:nvPr>
            <p:ph type="title"/>
          </p:nvPr>
        </p:nvSpPr>
        <p:spPr>
          <a:xfrm>
            <a:off x="6473627" y="685800"/>
            <a:ext cx="5032572" cy="678544"/>
          </a:xfrm>
        </p:spPr>
        <p:txBody>
          <a:bodyPr>
            <a:normAutofit fontScale="90000"/>
          </a:bodyPr>
          <a:lstStyle/>
          <a:p>
            <a:pPr algn="ctr"/>
            <a:r>
              <a:rPr lang="tr-TR" dirty="0"/>
              <a:t>Engel Grupları</a:t>
            </a:r>
          </a:p>
        </p:txBody>
      </p:sp>
      <p:sp>
        <p:nvSpPr>
          <p:cNvPr id="12" name="Rectangle 11">
            <a:extLst>
              <a:ext uri="{FF2B5EF4-FFF2-40B4-BE49-F238E27FC236}">
                <a16:creationId xmlns:a16="http://schemas.microsoft.com/office/drawing/2014/main" id="{C5D5E9CC-2294-46D1-89D0-F8C6FA5C4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420">
            <a:off x="780270" y="331637"/>
            <a:ext cx="4892736" cy="5837881"/>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BABD217-EF3C-4AF3-9C20-A6619D211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27644">
            <a:off x="741222" y="293814"/>
            <a:ext cx="4987909" cy="5883149"/>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364" h="5549951">
                <a:moveTo>
                  <a:pt x="303343" y="0"/>
                </a:moveTo>
                <a:cubicBezTo>
                  <a:pt x="628090" y="31218"/>
                  <a:pt x="2667030" y="134017"/>
                  <a:pt x="3305529" y="171842"/>
                </a:cubicBezTo>
                <a:lnTo>
                  <a:pt x="4134340" y="226950"/>
                </a:lnTo>
                <a:lnTo>
                  <a:pt x="4507534" y="247374"/>
                </a:lnTo>
                <a:lnTo>
                  <a:pt x="4535413" y="269179"/>
                </a:lnTo>
                <a:cubicBezTo>
                  <a:pt x="4534822" y="279763"/>
                  <a:pt x="4534230" y="290346"/>
                  <a:pt x="4533639" y="300930"/>
                </a:cubicBezTo>
                <a:lnTo>
                  <a:pt x="4536561" y="302647"/>
                </a:lnTo>
                <a:cubicBezTo>
                  <a:pt x="4546159" y="304354"/>
                  <a:pt x="4555357" y="291327"/>
                  <a:pt x="4552987" y="334222"/>
                </a:cubicBezTo>
                <a:cubicBezTo>
                  <a:pt x="4542346" y="354710"/>
                  <a:pt x="4535332" y="373686"/>
                  <a:pt x="4530726" y="391868"/>
                </a:cubicBezTo>
                <a:lnTo>
                  <a:pt x="4527238" y="415489"/>
                </a:lnTo>
                <a:lnTo>
                  <a:pt x="4522133" y="506828"/>
                </a:lnTo>
                <a:cubicBezTo>
                  <a:pt x="4521916" y="522300"/>
                  <a:pt x="4521700" y="537773"/>
                  <a:pt x="4521483" y="553245"/>
                </a:cubicBezTo>
                <a:cubicBezTo>
                  <a:pt x="4521212" y="558170"/>
                  <a:pt x="4520118" y="568699"/>
                  <a:pt x="4518384" y="581709"/>
                </a:cubicBezTo>
                <a:lnTo>
                  <a:pt x="4517715" y="585890"/>
                </a:lnTo>
                <a:lnTo>
                  <a:pt x="4504778" y="817404"/>
                </a:lnTo>
                <a:lnTo>
                  <a:pt x="4506491" y="822238"/>
                </a:lnTo>
                <a:cubicBezTo>
                  <a:pt x="4506993" y="829783"/>
                  <a:pt x="4505912" y="837845"/>
                  <a:pt x="4504340" y="846069"/>
                </a:cubicBezTo>
                <a:lnTo>
                  <a:pt x="4502740" y="853854"/>
                </a:lnTo>
                <a:lnTo>
                  <a:pt x="4496502" y="965485"/>
                </a:lnTo>
                <a:lnTo>
                  <a:pt x="4498579" y="966385"/>
                </a:lnTo>
                <a:cubicBezTo>
                  <a:pt x="4500020" y="972743"/>
                  <a:pt x="4502811" y="980116"/>
                  <a:pt x="4502698" y="1002567"/>
                </a:cubicBezTo>
                <a:cubicBezTo>
                  <a:pt x="4491860" y="1029868"/>
                  <a:pt x="4512316" y="1067217"/>
                  <a:pt x="4497900" y="1101094"/>
                </a:cubicBezTo>
                <a:cubicBezTo>
                  <a:pt x="4494173" y="1113552"/>
                  <a:pt x="4492281" y="1152106"/>
                  <a:pt x="4497795" y="1159389"/>
                </a:cubicBezTo>
                <a:cubicBezTo>
                  <a:pt x="4498610" y="1167426"/>
                  <a:pt x="4495953" y="1176807"/>
                  <a:pt x="4502098" y="1180505"/>
                </a:cubicBezTo>
                <a:cubicBezTo>
                  <a:pt x="4509397" y="1186625"/>
                  <a:pt x="4495916" y="1214705"/>
                  <a:pt x="4505188" y="1210687"/>
                </a:cubicBezTo>
                <a:cubicBezTo>
                  <a:pt x="4495912" y="1230628"/>
                  <a:pt x="4511023" y="1246424"/>
                  <a:pt x="4514005" y="1263157"/>
                </a:cubicBezTo>
                <a:lnTo>
                  <a:pt x="4516282" y="1313374"/>
                </a:lnTo>
                <a:cubicBezTo>
                  <a:pt x="4515989" y="1324584"/>
                  <a:pt x="4515695" y="1335794"/>
                  <a:pt x="4515402" y="1347004"/>
                </a:cubicBezTo>
                <a:cubicBezTo>
                  <a:pt x="4515248" y="1348624"/>
                  <a:pt x="4515093" y="1350244"/>
                  <a:pt x="4514939" y="1351864"/>
                </a:cubicBezTo>
                <a:lnTo>
                  <a:pt x="4505820" y="1391762"/>
                </a:lnTo>
                <a:cubicBezTo>
                  <a:pt x="4507026" y="1392770"/>
                  <a:pt x="4508128" y="1394098"/>
                  <a:pt x="4509084" y="1395707"/>
                </a:cubicBezTo>
                <a:lnTo>
                  <a:pt x="4511926" y="1408524"/>
                </a:lnTo>
                <a:lnTo>
                  <a:pt x="4507185" y="1419109"/>
                </a:lnTo>
                <a:lnTo>
                  <a:pt x="4497001" y="1469337"/>
                </a:lnTo>
                <a:lnTo>
                  <a:pt x="4486104" y="1543038"/>
                </a:lnTo>
                <a:lnTo>
                  <a:pt x="4481223" y="1553997"/>
                </a:lnTo>
                <a:cubicBezTo>
                  <a:pt x="4475132" y="1579288"/>
                  <a:pt x="4478280" y="1610368"/>
                  <a:pt x="4466795" y="1626071"/>
                </a:cubicBezTo>
                <a:lnTo>
                  <a:pt x="4463080" y="1664103"/>
                </a:lnTo>
                <a:lnTo>
                  <a:pt x="4466740" y="1668558"/>
                </a:lnTo>
                <a:lnTo>
                  <a:pt x="4465090" y="1679756"/>
                </a:lnTo>
                <a:cubicBezTo>
                  <a:pt x="4465227" y="1680776"/>
                  <a:pt x="4465365" y="1681795"/>
                  <a:pt x="4465502" y="1682815"/>
                </a:cubicBezTo>
                <a:cubicBezTo>
                  <a:pt x="4466309" y="1688654"/>
                  <a:pt x="4466966" y="1694439"/>
                  <a:pt x="4467013" y="1700268"/>
                </a:cubicBezTo>
                <a:cubicBezTo>
                  <a:pt x="4452441" y="1697000"/>
                  <a:pt x="4458150" y="1726126"/>
                  <a:pt x="4455543" y="1735163"/>
                </a:cubicBezTo>
                <a:lnTo>
                  <a:pt x="4453483" y="1735289"/>
                </a:lnTo>
                <a:lnTo>
                  <a:pt x="4444985" y="1887374"/>
                </a:lnTo>
                <a:lnTo>
                  <a:pt x="4453676" y="1911536"/>
                </a:lnTo>
                <a:cubicBezTo>
                  <a:pt x="4454435" y="1928276"/>
                  <a:pt x="4455195" y="1945015"/>
                  <a:pt x="4455954" y="1961755"/>
                </a:cubicBezTo>
                <a:cubicBezTo>
                  <a:pt x="4455660" y="1972965"/>
                  <a:pt x="4455367" y="1984174"/>
                  <a:pt x="4455073" y="1995384"/>
                </a:cubicBezTo>
                <a:lnTo>
                  <a:pt x="4454611" y="2000244"/>
                </a:lnTo>
                <a:lnTo>
                  <a:pt x="4445491" y="2040142"/>
                </a:lnTo>
                <a:cubicBezTo>
                  <a:pt x="4446698" y="2041150"/>
                  <a:pt x="4447799" y="2042479"/>
                  <a:pt x="4448756" y="2044087"/>
                </a:cubicBezTo>
                <a:lnTo>
                  <a:pt x="4451597" y="2056904"/>
                </a:lnTo>
                <a:lnTo>
                  <a:pt x="4446856" y="2067489"/>
                </a:lnTo>
                <a:lnTo>
                  <a:pt x="4436672" y="2117719"/>
                </a:lnTo>
                <a:lnTo>
                  <a:pt x="4429341" y="2167300"/>
                </a:lnTo>
                <a:cubicBezTo>
                  <a:pt x="4410647" y="2519411"/>
                  <a:pt x="4376873" y="2876607"/>
                  <a:pt x="4373258" y="3223633"/>
                </a:cubicBezTo>
                <a:cubicBezTo>
                  <a:pt x="4370306" y="3302336"/>
                  <a:pt x="4363423" y="3398578"/>
                  <a:pt x="4360472" y="3477281"/>
                </a:cubicBezTo>
                <a:cubicBezTo>
                  <a:pt x="4367079" y="3471365"/>
                  <a:pt x="4356688" y="3621544"/>
                  <a:pt x="4349387" y="3639984"/>
                </a:cubicBezTo>
                <a:lnTo>
                  <a:pt x="4258626" y="5278921"/>
                </a:lnTo>
                <a:lnTo>
                  <a:pt x="4263924" y="5315626"/>
                </a:lnTo>
                <a:cubicBezTo>
                  <a:pt x="4269712" y="5323538"/>
                  <a:pt x="4266397" y="5327627"/>
                  <a:pt x="4267458" y="5350090"/>
                </a:cubicBezTo>
                <a:cubicBezTo>
                  <a:pt x="4268519" y="5372551"/>
                  <a:pt x="4251794" y="5406222"/>
                  <a:pt x="4270290" y="5450399"/>
                </a:cubicBezTo>
                <a:cubicBezTo>
                  <a:pt x="4269872" y="5457964"/>
                  <a:pt x="4260193" y="5476308"/>
                  <a:pt x="4251733" y="5484804"/>
                </a:cubicBezTo>
                <a:lnTo>
                  <a:pt x="4247081" y="5487504"/>
                </a:lnTo>
                <a:cubicBezTo>
                  <a:pt x="4245929" y="5508319"/>
                  <a:pt x="4247889" y="5526348"/>
                  <a:pt x="4243624" y="5549951"/>
                </a:cubicBezTo>
                <a:cubicBezTo>
                  <a:pt x="3535777" y="5517558"/>
                  <a:pt x="706564" y="5344821"/>
                  <a:pt x="0" y="5293146"/>
                </a:cubicBezTo>
                <a:lnTo>
                  <a:pt x="4241" y="5239903"/>
                </a:lnTo>
                <a:lnTo>
                  <a:pt x="8461" y="5233298"/>
                </a:lnTo>
                <a:cubicBezTo>
                  <a:pt x="8991" y="5232196"/>
                  <a:pt x="8639" y="5231467"/>
                  <a:pt x="8730" y="5230552"/>
                </a:cubicBezTo>
                <a:lnTo>
                  <a:pt x="9000" y="5227804"/>
                </a:lnTo>
                <a:cubicBezTo>
                  <a:pt x="9178" y="5225973"/>
                  <a:pt x="9545" y="5223940"/>
                  <a:pt x="9537" y="5222308"/>
                </a:cubicBezTo>
                <a:cubicBezTo>
                  <a:pt x="9481" y="5211840"/>
                  <a:pt x="8399" y="5224803"/>
                  <a:pt x="9222" y="5216405"/>
                </a:cubicBezTo>
                <a:cubicBezTo>
                  <a:pt x="9028" y="5215352"/>
                  <a:pt x="8703" y="5214469"/>
                  <a:pt x="8638" y="5213249"/>
                </a:cubicBezTo>
                <a:cubicBezTo>
                  <a:pt x="8596" y="5212477"/>
                  <a:pt x="8947" y="5211272"/>
                  <a:pt x="8907" y="5210500"/>
                </a:cubicBezTo>
                <a:cubicBezTo>
                  <a:pt x="8526" y="5203355"/>
                  <a:pt x="7974" y="5210896"/>
                  <a:pt x="8591" y="5204597"/>
                </a:cubicBezTo>
                <a:lnTo>
                  <a:pt x="8008" y="5201441"/>
                </a:lnTo>
                <a:cubicBezTo>
                  <a:pt x="6593" y="5193798"/>
                  <a:pt x="6556" y="5198023"/>
                  <a:pt x="7378" y="5189632"/>
                </a:cubicBezTo>
                <a:cubicBezTo>
                  <a:pt x="7183" y="5188581"/>
                  <a:pt x="6860" y="5187696"/>
                  <a:pt x="6794" y="5186477"/>
                </a:cubicBezTo>
                <a:cubicBezTo>
                  <a:pt x="6752" y="5185706"/>
                  <a:pt x="7185" y="5184394"/>
                  <a:pt x="7062" y="5183728"/>
                </a:cubicBezTo>
                <a:cubicBezTo>
                  <a:pt x="6788" y="5182241"/>
                  <a:pt x="4614" y="5182665"/>
                  <a:pt x="5627" y="5180163"/>
                </a:cubicBezTo>
                <a:lnTo>
                  <a:pt x="11039" y="5116566"/>
                </a:lnTo>
                <a:lnTo>
                  <a:pt x="78653" y="3839310"/>
                </a:lnTo>
                <a:lnTo>
                  <a:pt x="30334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AC183D88-7DDC-4AC7-90CF-1804E18DE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20419">
            <a:off x="1104416" y="1114095"/>
            <a:ext cx="4254392" cy="4220174"/>
          </a:xfrm>
          <a:prstGeom prst="rect">
            <a:avLst/>
          </a:prstGeom>
        </p:spPr>
      </p:pic>
      <p:sp>
        <p:nvSpPr>
          <p:cNvPr id="3" name="İçerik Yer Tutucusu 2">
            <a:extLst>
              <a:ext uri="{FF2B5EF4-FFF2-40B4-BE49-F238E27FC236}">
                <a16:creationId xmlns:a16="http://schemas.microsoft.com/office/drawing/2014/main" id="{2858091B-7E7F-4C74-BBBA-BDB1C4DC60ED}"/>
              </a:ext>
            </a:extLst>
          </p:cNvPr>
          <p:cNvSpPr>
            <a:spLocks noGrp="1"/>
          </p:cNvSpPr>
          <p:nvPr>
            <p:ph idx="1"/>
          </p:nvPr>
        </p:nvSpPr>
        <p:spPr>
          <a:xfrm>
            <a:off x="6473629" y="1309074"/>
            <a:ext cx="5280525" cy="5120253"/>
          </a:xfrm>
        </p:spPr>
        <p:txBody>
          <a:bodyPr>
            <a:noAutofit/>
          </a:bodyPr>
          <a:lstStyle/>
          <a:p>
            <a:pPr>
              <a:lnSpc>
                <a:spcPct val="110000"/>
              </a:lnSpc>
            </a:pPr>
            <a:r>
              <a:rPr lang="tr-TR" sz="2000" dirty="0"/>
              <a:t>Bedensel</a:t>
            </a:r>
          </a:p>
          <a:p>
            <a:pPr>
              <a:lnSpc>
                <a:spcPct val="110000"/>
              </a:lnSpc>
            </a:pPr>
            <a:r>
              <a:rPr lang="tr-TR" sz="2000" dirty="0"/>
              <a:t>Görme</a:t>
            </a:r>
          </a:p>
          <a:p>
            <a:pPr>
              <a:lnSpc>
                <a:spcPct val="110000"/>
              </a:lnSpc>
            </a:pPr>
            <a:r>
              <a:rPr lang="tr-TR" sz="2000" dirty="0"/>
              <a:t>İşitme</a:t>
            </a:r>
          </a:p>
          <a:p>
            <a:pPr>
              <a:lnSpc>
                <a:spcPct val="110000"/>
              </a:lnSpc>
            </a:pPr>
            <a:r>
              <a:rPr lang="tr-TR" sz="2000" dirty="0"/>
              <a:t>Konuşma ve dil</a:t>
            </a:r>
          </a:p>
          <a:p>
            <a:pPr>
              <a:lnSpc>
                <a:spcPct val="110000"/>
              </a:lnSpc>
            </a:pPr>
            <a:r>
              <a:rPr lang="tr-TR" sz="2000" dirty="0"/>
              <a:t>Psikiyatrik/ psikolojik sorunlar</a:t>
            </a:r>
          </a:p>
          <a:p>
            <a:pPr>
              <a:lnSpc>
                <a:spcPct val="110000"/>
              </a:lnSpc>
            </a:pPr>
            <a:r>
              <a:rPr lang="tr-TR" sz="2000" dirty="0"/>
              <a:t>Dikkat eksikliği ve </a:t>
            </a:r>
            <a:r>
              <a:rPr lang="tr-TR" sz="2000" dirty="0" err="1"/>
              <a:t>hiperaktivite</a:t>
            </a:r>
            <a:endParaRPr lang="tr-TR" sz="2000" dirty="0"/>
          </a:p>
          <a:p>
            <a:pPr>
              <a:lnSpc>
                <a:spcPct val="110000"/>
              </a:lnSpc>
            </a:pPr>
            <a:r>
              <a:rPr lang="tr-TR" sz="2000" dirty="0"/>
              <a:t>Öğrenme güçlükleri</a:t>
            </a:r>
          </a:p>
          <a:p>
            <a:pPr>
              <a:lnSpc>
                <a:spcPct val="110000"/>
              </a:lnSpc>
            </a:pPr>
            <a:r>
              <a:rPr lang="tr-TR" sz="2000" dirty="0"/>
              <a:t>Nörolojik bozukluklar</a:t>
            </a:r>
          </a:p>
          <a:p>
            <a:pPr>
              <a:lnSpc>
                <a:spcPct val="110000"/>
              </a:lnSpc>
            </a:pPr>
            <a:r>
              <a:rPr lang="tr-TR" sz="2000" dirty="0"/>
              <a:t>Otizm, </a:t>
            </a:r>
            <a:r>
              <a:rPr lang="tr-TR" sz="2000" dirty="0" err="1"/>
              <a:t>asperger</a:t>
            </a:r>
            <a:endParaRPr lang="tr-TR" sz="2000" dirty="0"/>
          </a:p>
          <a:p>
            <a:pPr>
              <a:lnSpc>
                <a:spcPct val="110000"/>
              </a:lnSpc>
            </a:pPr>
            <a:r>
              <a:rPr lang="tr-TR" sz="2000" dirty="0" err="1"/>
              <a:t>Diger</a:t>
            </a:r>
            <a:r>
              <a:rPr lang="tr-TR" sz="2000" dirty="0"/>
              <a:t> engel grupları: Süreğen rahatsızlıklar</a:t>
            </a:r>
          </a:p>
        </p:txBody>
      </p:sp>
      <p:grpSp>
        <p:nvGrpSpPr>
          <p:cNvPr id="16" name="Group 15">
            <a:extLst>
              <a:ext uri="{FF2B5EF4-FFF2-40B4-BE49-F238E27FC236}">
                <a16:creationId xmlns:a16="http://schemas.microsoft.com/office/drawing/2014/main" id="{96BEFBD8-C05C-43C7-8D7B-58D37F70F5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7" name="Group 16">
              <a:extLst>
                <a:ext uri="{FF2B5EF4-FFF2-40B4-BE49-F238E27FC236}">
                  <a16:creationId xmlns:a16="http://schemas.microsoft.com/office/drawing/2014/main" id="{B622FDA5-36F9-4DD4-87A3-58FC513B837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9" name="Straight Connector 18">
                <a:extLst>
                  <a:ext uri="{FF2B5EF4-FFF2-40B4-BE49-F238E27FC236}">
                    <a16:creationId xmlns:a16="http://schemas.microsoft.com/office/drawing/2014/main" id="{734870DF-B7C4-4149-9E0F-2B602F26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CD7D4A-FA69-4C48-A532-9ED58E181A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Oval 17">
              <a:extLst>
                <a:ext uri="{FF2B5EF4-FFF2-40B4-BE49-F238E27FC236}">
                  <a16:creationId xmlns:a16="http://schemas.microsoft.com/office/drawing/2014/main" id="{F57FB85D-1649-470D-A7BA-3475C851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Shape 21">
            <a:extLst>
              <a:ext uri="{FF2B5EF4-FFF2-40B4-BE49-F238E27FC236}">
                <a16:creationId xmlns:a16="http://schemas.microsoft.com/office/drawing/2014/main" id="{03CCCF79-BC42-40CC-A81F-1C5962B62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556" y="5316608"/>
            <a:ext cx="444795" cy="1655141"/>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5905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DF955142-ED30-45FF-AC79-EA514B9BD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504561" y="517498"/>
            <a:ext cx="6746664" cy="5331847"/>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80000">
            <a:off x="1325340" y="-90887"/>
            <a:ext cx="5107326" cy="6522933"/>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solidFill>
            <a:srgbClr val="FFFFFF"/>
          </a:solidFill>
          <a:ln w="9525" cap="flat">
            <a:noFill/>
            <a:prstDash val="solid"/>
            <a:miter/>
          </a:ln>
        </p:spPr>
        <p:txBody>
          <a:bodyPr rtlCol="0" anchor="ctr"/>
          <a:lstStyle/>
          <a:p>
            <a:endParaRPr lang="en-US"/>
          </a:p>
        </p:txBody>
      </p:sp>
      <p:pic>
        <p:nvPicPr>
          <p:cNvPr id="4" name="Resim 3">
            <a:extLst>
              <a:ext uri="{FF2B5EF4-FFF2-40B4-BE49-F238E27FC236}">
                <a16:creationId xmlns:a16="http://schemas.microsoft.com/office/drawing/2014/main" id="{4BAE57D2-16E1-4BA3-90AF-936EBA72F0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rot="86272266">
            <a:off x="817781" y="1220864"/>
            <a:ext cx="6151619" cy="3921657"/>
          </a:xfrm>
          <a:prstGeom prst="rect">
            <a:avLst/>
          </a:prstGeom>
        </p:spPr>
      </p:pic>
      <p:sp>
        <p:nvSpPr>
          <p:cNvPr id="2" name="Başlık 1">
            <a:extLst>
              <a:ext uri="{FF2B5EF4-FFF2-40B4-BE49-F238E27FC236}">
                <a16:creationId xmlns:a16="http://schemas.microsoft.com/office/drawing/2014/main" id="{9EFE8773-5A6F-44D9-ADE7-7EEB124F69C2}"/>
              </a:ext>
            </a:extLst>
          </p:cNvPr>
          <p:cNvSpPr>
            <a:spLocks noGrp="1"/>
          </p:cNvSpPr>
          <p:nvPr>
            <p:ph type="title"/>
          </p:nvPr>
        </p:nvSpPr>
        <p:spPr>
          <a:xfrm>
            <a:off x="6521450" y="685800"/>
            <a:ext cx="4984750" cy="1911741"/>
          </a:xfrm>
        </p:spPr>
        <p:txBody>
          <a:bodyPr anchor="b">
            <a:normAutofit/>
          </a:bodyPr>
          <a:lstStyle/>
          <a:p>
            <a:pPr algn="ctr"/>
            <a:r>
              <a:rPr lang="tr-TR" dirty="0"/>
              <a:t>ENGELSİZ HAYAT TEKNOLOJİLERİ</a:t>
            </a:r>
          </a:p>
        </p:txBody>
      </p:sp>
      <p:sp>
        <p:nvSpPr>
          <p:cNvPr id="73" name="Freeform: Shape 72">
            <a:extLst>
              <a:ext uri="{FF2B5EF4-FFF2-40B4-BE49-F238E27FC236}">
                <a16:creationId xmlns:a16="http://schemas.microsoft.com/office/drawing/2014/main" id="{F0090A0D-04AE-42BC-AE85-FA2E647F0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55470" y="5035596"/>
            <a:ext cx="444795" cy="1823662"/>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E8C9075F-D467-4070-9311-1D89B4B1FA8F}"/>
              </a:ext>
            </a:extLst>
          </p:cNvPr>
          <p:cNvSpPr>
            <a:spLocks noGrp="1"/>
          </p:cNvSpPr>
          <p:nvPr>
            <p:ph idx="1"/>
          </p:nvPr>
        </p:nvSpPr>
        <p:spPr>
          <a:xfrm>
            <a:off x="7459036" y="2597541"/>
            <a:ext cx="4732958" cy="3790717"/>
          </a:xfrm>
        </p:spPr>
        <p:txBody>
          <a:bodyPr>
            <a:noAutofit/>
          </a:bodyPr>
          <a:lstStyle/>
          <a:p>
            <a:pPr marL="0" indent="0">
              <a:lnSpc>
                <a:spcPct val="110000"/>
              </a:lnSpc>
              <a:buNone/>
            </a:pPr>
            <a:r>
              <a:rPr lang="tr-TR" sz="1800" dirty="0"/>
              <a:t> Dünya Sağlık Örgütü verilerine göre dünyada bir milyardan fazla insanın bir tür engelle yaşadığı tahmin ediliyor. Bu, dünya nüfusunun yaklaşık %15'ine tekabül ediyor. </a:t>
            </a:r>
          </a:p>
          <a:p>
            <a:pPr marL="0" indent="0">
              <a:lnSpc>
                <a:spcPct val="110000"/>
              </a:lnSpc>
              <a:buNone/>
            </a:pPr>
            <a:r>
              <a:rPr lang="tr-TR" sz="1800" dirty="0"/>
              <a:t>Bu bireylerin aileleri göz önüne alırsak her engelli ortalama 4-5 kişiyi etkiliyor.</a:t>
            </a:r>
          </a:p>
          <a:p>
            <a:pPr marL="0" indent="0">
              <a:lnSpc>
                <a:spcPct val="110000"/>
              </a:lnSpc>
              <a:buNone/>
            </a:pPr>
            <a:r>
              <a:rPr lang="tr-TR" sz="1800" dirty="0"/>
              <a:t> Bu şekilde düşündüğümüzde milyarlarca insan engellilerle iletişim halindedir.</a:t>
            </a:r>
          </a:p>
        </p:txBody>
      </p:sp>
      <p:grpSp>
        <p:nvGrpSpPr>
          <p:cNvPr id="75" name="Group 74">
            <a:extLst>
              <a:ext uri="{FF2B5EF4-FFF2-40B4-BE49-F238E27FC236}">
                <a16:creationId xmlns:a16="http://schemas.microsoft.com/office/drawing/2014/main" id="{84912FC9-6D3C-4857-AD07-669D24A58B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76" name="Group 75">
              <a:extLst>
                <a:ext uri="{FF2B5EF4-FFF2-40B4-BE49-F238E27FC236}">
                  <a16:creationId xmlns:a16="http://schemas.microsoft.com/office/drawing/2014/main" id="{ADC8BF22-7DAB-434C-9110-00A56AB1C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78" name="Straight Connector 77">
                <a:extLst>
                  <a:ext uri="{FF2B5EF4-FFF2-40B4-BE49-F238E27FC236}">
                    <a16:creationId xmlns:a16="http://schemas.microsoft.com/office/drawing/2014/main" id="{7D332D1D-F11A-48A6-8348-E2076D2297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6BAC72E-20B6-4BED-B0BA-5350DB14C2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Oval 76">
              <a:extLst>
                <a:ext uri="{FF2B5EF4-FFF2-40B4-BE49-F238E27FC236}">
                  <a16:creationId xmlns:a16="http://schemas.microsoft.com/office/drawing/2014/main" id="{45043DB4-3F92-4F4F-9BA4-A9807D02B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553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10">
            <a:extLst>
              <a:ext uri="{FF2B5EF4-FFF2-40B4-BE49-F238E27FC236}">
                <a16:creationId xmlns:a16="http://schemas.microsoft.com/office/drawing/2014/main" id="{1B7C4707-9C68-44ED-A6DE-88FF7A50F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2">
            <a:extLst>
              <a:ext uri="{FF2B5EF4-FFF2-40B4-BE49-F238E27FC236}">
                <a16:creationId xmlns:a16="http://schemas.microsoft.com/office/drawing/2014/main" id="{B69060A4-9EDF-4FB5-87A8-A9FC83E4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663" y="217714"/>
            <a:ext cx="6968018" cy="6640286"/>
          </a:xfrm>
          <a:custGeom>
            <a:avLst/>
            <a:gdLst>
              <a:gd name="connsiteX0" fmla="*/ 6352331 w 6968018"/>
              <a:gd name="connsiteY0" fmla="*/ 0 h 6643444"/>
              <a:gd name="connsiteX1" fmla="*/ 6968018 w 6968018"/>
              <a:gd name="connsiteY1" fmla="*/ 6643444 h 6643444"/>
              <a:gd name="connsiteX2" fmla="*/ 561128 w 6968018"/>
              <a:gd name="connsiteY2" fmla="*/ 6643444 h 6643444"/>
              <a:gd name="connsiteX3" fmla="*/ 0 w 6968018"/>
              <a:gd name="connsiteY3" fmla="*/ 588709 h 6643444"/>
            </a:gdLst>
            <a:ahLst/>
            <a:cxnLst>
              <a:cxn ang="0">
                <a:pos x="connsiteX0" y="connsiteY0"/>
              </a:cxn>
              <a:cxn ang="0">
                <a:pos x="connsiteX1" y="connsiteY1"/>
              </a:cxn>
              <a:cxn ang="0">
                <a:pos x="connsiteX2" y="connsiteY2"/>
              </a:cxn>
              <a:cxn ang="0">
                <a:pos x="connsiteX3" y="connsiteY3"/>
              </a:cxn>
            </a:cxnLst>
            <a:rect l="l" t="t" r="r" b="b"/>
            <a:pathLst>
              <a:path w="6968018" h="6643444">
                <a:moveTo>
                  <a:pt x="6352331" y="0"/>
                </a:moveTo>
                <a:lnTo>
                  <a:pt x="6968018" y="6643444"/>
                </a:lnTo>
                <a:lnTo>
                  <a:pt x="561128" y="6643444"/>
                </a:lnTo>
                <a:lnTo>
                  <a:pt x="0" y="58870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4">
            <a:extLst>
              <a:ext uri="{FF2B5EF4-FFF2-40B4-BE49-F238E27FC236}">
                <a16:creationId xmlns:a16="http://schemas.microsoft.com/office/drawing/2014/main" id="{E937A4B0-1638-4AFA-91A5-60F8BB498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64" y="379444"/>
            <a:ext cx="6678117" cy="6490996"/>
          </a:xfrm>
          <a:custGeom>
            <a:avLst/>
            <a:gdLst>
              <a:gd name="connsiteX0" fmla="*/ 6004504 w 6647705"/>
              <a:gd name="connsiteY0" fmla="*/ 217 h 6461436"/>
              <a:gd name="connsiteX1" fmla="*/ 6043316 w 6647705"/>
              <a:gd name="connsiteY1" fmla="*/ 21512 h 6461436"/>
              <a:gd name="connsiteX2" fmla="*/ 6200652 w 6647705"/>
              <a:gd name="connsiteY2" fmla="*/ 1719217 h 6461436"/>
              <a:gd name="connsiteX3" fmla="*/ 6206825 w 6647705"/>
              <a:gd name="connsiteY3" fmla="*/ 1785827 h 6461436"/>
              <a:gd name="connsiteX4" fmla="*/ 6221227 w 6647705"/>
              <a:gd name="connsiteY4" fmla="*/ 1822016 h 6461436"/>
              <a:gd name="connsiteX5" fmla="*/ 6237305 w 6647705"/>
              <a:gd name="connsiteY5" fmla="*/ 1858891 h 6461436"/>
              <a:gd name="connsiteX6" fmla="*/ 6245339 w 6647705"/>
              <a:gd name="connsiteY6" fmla="*/ 2011010 h 6461436"/>
              <a:gd name="connsiteX7" fmla="*/ 6243065 w 6647705"/>
              <a:gd name="connsiteY7" fmla="*/ 2066060 h 6461436"/>
              <a:gd name="connsiteX8" fmla="*/ 6238739 w 6647705"/>
              <a:gd name="connsiteY8" fmla="*/ 2104210 h 6461436"/>
              <a:gd name="connsiteX9" fmla="*/ 6237021 w 6647705"/>
              <a:gd name="connsiteY9" fmla="*/ 2111648 h 6461436"/>
              <a:gd name="connsiteX10" fmla="*/ 6259718 w 6647705"/>
              <a:gd name="connsiteY10" fmla="*/ 2356556 h 6461436"/>
              <a:gd name="connsiteX11" fmla="*/ 6264060 w 6647705"/>
              <a:gd name="connsiteY11" fmla="*/ 2374375 h 6461436"/>
              <a:gd name="connsiteX12" fmla="*/ 6267041 w 6647705"/>
              <a:gd name="connsiteY12" fmla="*/ 2435573 h 6461436"/>
              <a:gd name="connsiteX13" fmla="*/ 6271496 w 6647705"/>
              <a:gd name="connsiteY13" fmla="*/ 2444087 h 6461436"/>
              <a:gd name="connsiteX14" fmla="*/ 6647705 w 6647705"/>
              <a:gd name="connsiteY14" fmla="*/ 6461436 h 6461436"/>
              <a:gd name="connsiteX15" fmla="*/ 545408 w 6647705"/>
              <a:gd name="connsiteY15" fmla="*/ 6461436 h 6461436"/>
              <a:gd name="connsiteX16" fmla="*/ 544170 w 6647705"/>
              <a:gd name="connsiteY16" fmla="*/ 6448085 h 6461436"/>
              <a:gd name="connsiteX17" fmla="*/ 533573 w 6647705"/>
              <a:gd name="connsiteY17" fmla="*/ 6434067 h 6461436"/>
              <a:gd name="connsiteX18" fmla="*/ 522439 w 6647705"/>
              <a:gd name="connsiteY18" fmla="*/ 6388375 h 6461436"/>
              <a:gd name="connsiteX19" fmla="*/ 518228 w 6647705"/>
              <a:gd name="connsiteY19" fmla="*/ 6357352 h 6461436"/>
              <a:gd name="connsiteX20" fmla="*/ 518072 w 6647705"/>
              <a:gd name="connsiteY20" fmla="*/ 6352810 h 6461436"/>
              <a:gd name="connsiteX21" fmla="*/ 523971 w 6647705"/>
              <a:gd name="connsiteY21" fmla="*/ 6314577 h 6461436"/>
              <a:gd name="connsiteX22" fmla="*/ 518934 w 6647705"/>
              <a:gd name="connsiteY22" fmla="*/ 6311532 h 6461436"/>
              <a:gd name="connsiteX23" fmla="*/ 513042 w 6647705"/>
              <a:gd name="connsiteY23" fmla="*/ 6300271 h 6461436"/>
              <a:gd name="connsiteX24" fmla="*/ 517740 w 6647705"/>
              <a:gd name="connsiteY24" fmla="*/ 6289716 h 6461436"/>
              <a:gd name="connsiteX25" fmla="*/ 523418 w 6647705"/>
              <a:gd name="connsiteY25" fmla="*/ 6241814 h 6461436"/>
              <a:gd name="connsiteX26" fmla="*/ 523922 w 6647705"/>
              <a:gd name="connsiteY26" fmla="*/ 6229603 h 6461436"/>
              <a:gd name="connsiteX27" fmla="*/ 67 w 6647705"/>
              <a:gd name="connsiteY27" fmla="*/ 577048 h 6461436"/>
              <a:gd name="connsiteX28" fmla="*/ 34408 w 6647705"/>
              <a:gd name="connsiteY28" fmla="*/ 548975 h 6461436"/>
              <a:gd name="connsiteX29" fmla="*/ 6004504 w 6647705"/>
              <a:gd name="connsiteY29" fmla="*/ 217 h 64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işi, iç mekan içeren bir resim&#10;&#10;Açıklama otomatik olarak oluşturuldu">
            <a:extLst>
              <a:ext uri="{FF2B5EF4-FFF2-40B4-BE49-F238E27FC236}">
                <a16:creationId xmlns:a16="http://schemas.microsoft.com/office/drawing/2014/main" id="{A8296AB7-CDD1-4460-BEEC-61FA7E59F3FB}"/>
              </a:ext>
            </a:extLst>
          </p:cNvPr>
          <p:cNvPicPr>
            <a:picLocks noChangeAspect="1"/>
          </p:cNvPicPr>
          <p:nvPr/>
        </p:nvPicPr>
        <p:blipFill rotWithShape="1">
          <a:blip r:embed="rId3">
            <a:alphaModFix amt="84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326" r="1" b="1"/>
          <a:stretch/>
        </p:blipFill>
        <p:spPr>
          <a:xfrm>
            <a:off x="457851" y="379444"/>
            <a:ext cx="6567064"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Başlık 1">
            <a:extLst>
              <a:ext uri="{FF2B5EF4-FFF2-40B4-BE49-F238E27FC236}">
                <a16:creationId xmlns:a16="http://schemas.microsoft.com/office/drawing/2014/main" id="{1D5383AD-7078-42D4-8055-119CF434402D}"/>
              </a:ext>
            </a:extLst>
          </p:cNvPr>
          <p:cNvSpPr>
            <a:spLocks noGrp="1"/>
          </p:cNvSpPr>
          <p:nvPr>
            <p:ph type="title"/>
          </p:nvPr>
        </p:nvSpPr>
        <p:spPr>
          <a:xfrm>
            <a:off x="4656407" y="13380"/>
            <a:ext cx="7589432" cy="765316"/>
          </a:xfrm>
        </p:spPr>
        <p:txBody>
          <a:bodyPr>
            <a:noAutofit/>
          </a:bodyPr>
          <a:lstStyle/>
          <a:p>
            <a:r>
              <a:rPr lang="tr-TR" sz="3600" dirty="0"/>
              <a:t>ENGELSİZ HAYAT TEKNOLOJİLERİ</a:t>
            </a:r>
          </a:p>
        </p:txBody>
      </p:sp>
      <p:sp>
        <p:nvSpPr>
          <p:cNvPr id="27" name="Freeform: Shape 16">
            <a:extLst>
              <a:ext uri="{FF2B5EF4-FFF2-40B4-BE49-F238E27FC236}">
                <a16:creationId xmlns:a16="http://schemas.microsoft.com/office/drawing/2014/main" id="{60376AD7-5814-4A2B-B3FC-395355E3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830335">
            <a:off x="463402" y="118600"/>
            <a:ext cx="444795" cy="1868387"/>
          </a:xfrm>
          <a:custGeom>
            <a:avLst/>
            <a:gdLst>
              <a:gd name="connsiteX0" fmla="*/ 0 w 444795"/>
              <a:gd name="connsiteY0" fmla="*/ 78388 h 1868387"/>
              <a:gd name="connsiteX1" fmla="*/ 39454 w 444795"/>
              <a:gd name="connsiteY1" fmla="*/ 66552 h 1868387"/>
              <a:gd name="connsiteX2" fmla="*/ 139617 w 444795"/>
              <a:gd name="connsiteY2" fmla="*/ 42263 h 1868387"/>
              <a:gd name="connsiteX3" fmla="*/ 193778 w 444795"/>
              <a:gd name="connsiteY3" fmla="*/ 51160 h 1868387"/>
              <a:gd name="connsiteX4" fmla="*/ 261389 w 444795"/>
              <a:gd name="connsiteY4" fmla="*/ 36852 h 1868387"/>
              <a:gd name="connsiteX5" fmla="*/ 274876 w 444795"/>
              <a:gd name="connsiteY5" fmla="*/ 37840 h 1868387"/>
              <a:gd name="connsiteX6" fmla="*/ 280032 w 444795"/>
              <a:gd name="connsiteY6" fmla="*/ 48921 h 1868387"/>
              <a:gd name="connsiteX7" fmla="*/ 284781 w 444795"/>
              <a:gd name="connsiteY7" fmla="*/ 50980 h 1868387"/>
              <a:gd name="connsiteX8" fmla="*/ 300007 w 444795"/>
              <a:gd name="connsiteY8" fmla="*/ 37078 h 1868387"/>
              <a:gd name="connsiteX9" fmla="*/ 375999 w 444795"/>
              <a:gd name="connsiteY9" fmla="*/ 45281 h 1868387"/>
              <a:gd name="connsiteX10" fmla="*/ 417584 w 444795"/>
              <a:gd name="connsiteY10" fmla="*/ 9727 h 1868387"/>
              <a:gd name="connsiteX11" fmla="*/ 444795 w 444795"/>
              <a:gd name="connsiteY11" fmla="*/ 0 h 1868387"/>
              <a:gd name="connsiteX12" fmla="*/ 444795 w 444795"/>
              <a:gd name="connsiteY12" fmla="*/ 1864840 h 1868387"/>
              <a:gd name="connsiteX13" fmla="*/ 430079 w 444795"/>
              <a:gd name="connsiteY13" fmla="*/ 1860813 h 1868387"/>
              <a:gd name="connsiteX14" fmla="*/ 383783 w 444795"/>
              <a:gd name="connsiteY14" fmla="*/ 1862444 h 1868387"/>
              <a:gd name="connsiteX15" fmla="*/ 370358 w 444795"/>
              <a:gd name="connsiteY15" fmla="*/ 1868387 h 1868387"/>
              <a:gd name="connsiteX16" fmla="*/ 336658 w 444795"/>
              <a:gd name="connsiteY16" fmla="*/ 1868387 h 1868387"/>
              <a:gd name="connsiteX17" fmla="*/ 306546 w 444795"/>
              <a:gd name="connsiteY17" fmla="*/ 1858526 h 1868387"/>
              <a:gd name="connsiteX18" fmla="*/ 236457 w 444795"/>
              <a:gd name="connsiteY18" fmla="*/ 1847671 h 1868387"/>
              <a:gd name="connsiteX19" fmla="*/ 205722 w 444795"/>
              <a:gd name="connsiteY19" fmla="*/ 1841430 h 1868387"/>
              <a:gd name="connsiteX20" fmla="*/ 181807 w 444795"/>
              <a:gd name="connsiteY20" fmla="*/ 1823771 h 1868387"/>
              <a:gd name="connsiteX21" fmla="*/ 178439 w 444795"/>
              <a:gd name="connsiteY21" fmla="*/ 1808957 h 1868387"/>
              <a:gd name="connsiteX22" fmla="*/ 161935 w 444795"/>
              <a:gd name="connsiteY22" fmla="*/ 1803551 h 1868387"/>
              <a:gd name="connsiteX23" fmla="*/ 158071 w 444795"/>
              <a:gd name="connsiteY23" fmla="*/ 1799541 h 1868387"/>
              <a:gd name="connsiteX24" fmla="*/ 135376 w 444795"/>
              <a:gd name="connsiteY24" fmla="*/ 1779136 h 1868387"/>
              <a:gd name="connsiteX25" fmla="*/ 132952 w 444795"/>
              <a:gd name="connsiteY25" fmla="*/ 1786380 h 1868387"/>
              <a:gd name="connsiteX26" fmla="*/ 0 w 444795"/>
              <a:gd name="connsiteY26" fmla="*/ 1663146 h 18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95" h="1868387">
                <a:moveTo>
                  <a:pt x="0" y="78388"/>
                </a:moveTo>
                <a:lnTo>
                  <a:pt x="39454" y="66552"/>
                </a:lnTo>
                <a:cubicBezTo>
                  <a:pt x="73377" y="59047"/>
                  <a:pt x="108602" y="54461"/>
                  <a:pt x="139617" y="42263"/>
                </a:cubicBezTo>
                <a:cubicBezTo>
                  <a:pt x="180799" y="87869"/>
                  <a:pt x="156173" y="44723"/>
                  <a:pt x="193778" y="51160"/>
                </a:cubicBezTo>
                <a:lnTo>
                  <a:pt x="261389" y="36852"/>
                </a:lnTo>
                <a:lnTo>
                  <a:pt x="274876" y="37840"/>
                </a:lnTo>
                <a:lnTo>
                  <a:pt x="280032" y="48921"/>
                </a:lnTo>
                <a:lnTo>
                  <a:pt x="284781" y="50980"/>
                </a:lnTo>
                <a:lnTo>
                  <a:pt x="300007" y="37078"/>
                </a:lnTo>
                <a:cubicBezTo>
                  <a:pt x="322467" y="29589"/>
                  <a:pt x="353078" y="47149"/>
                  <a:pt x="375999" y="45281"/>
                </a:cubicBezTo>
                <a:cubicBezTo>
                  <a:pt x="382977" y="27666"/>
                  <a:pt x="397501" y="17994"/>
                  <a:pt x="417584" y="9727"/>
                </a:cubicBezTo>
                <a:lnTo>
                  <a:pt x="444795" y="0"/>
                </a:lnTo>
                <a:lnTo>
                  <a:pt x="444795" y="1864840"/>
                </a:lnTo>
                <a:lnTo>
                  <a:pt x="430079" y="1860813"/>
                </a:lnTo>
                <a:cubicBezTo>
                  <a:pt x="411946" y="1857931"/>
                  <a:pt x="392950" y="1858479"/>
                  <a:pt x="383783" y="1862444"/>
                </a:cubicBezTo>
                <a:lnTo>
                  <a:pt x="370358" y="1868387"/>
                </a:lnTo>
                <a:lnTo>
                  <a:pt x="336658" y="1868387"/>
                </a:lnTo>
                <a:lnTo>
                  <a:pt x="306546" y="1858526"/>
                </a:lnTo>
                <a:cubicBezTo>
                  <a:pt x="280888" y="1847233"/>
                  <a:pt x="256422" y="1834783"/>
                  <a:pt x="236457" y="1847671"/>
                </a:cubicBezTo>
                <a:cubicBezTo>
                  <a:pt x="224964" y="1848497"/>
                  <a:pt x="214878" y="1845991"/>
                  <a:pt x="205722" y="1841430"/>
                </a:cubicBezTo>
                <a:lnTo>
                  <a:pt x="181807" y="1823771"/>
                </a:lnTo>
                <a:lnTo>
                  <a:pt x="178439" y="1808957"/>
                </a:lnTo>
                <a:lnTo>
                  <a:pt x="161935" y="1803551"/>
                </a:lnTo>
                <a:lnTo>
                  <a:pt x="158071" y="1799541"/>
                </a:lnTo>
                <a:cubicBezTo>
                  <a:pt x="150700" y="1791836"/>
                  <a:pt x="143295" y="1784610"/>
                  <a:pt x="135376" y="1779136"/>
                </a:cubicBezTo>
                <a:lnTo>
                  <a:pt x="132952" y="1786380"/>
                </a:lnTo>
                <a:lnTo>
                  <a:pt x="0" y="1663146"/>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22B2602A-CC83-4B0F-9EF8-54ED400B34E5}"/>
              </a:ext>
            </a:extLst>
          </p:cNvPr>
          <p:cNvSpPr>
            <a:spLocks noGrp="1"/>
          </p:cNvSpPr>
          <p:nvPr>
            <p:ph idx="1"/>
          </p:nvPr>
        </p:nvSpPr>
        <p:spPr>
          <a:xfrm>
            <a:off x="7024916" y="903516"/>
            <a:ext cx="5167084" cy="5736770"/>
          </a:xfrm>
        </p:spPr>
        <p:txBody>
          <a:bodyPr>
            <a:noAutofit/>
          </a:bodyPr>
          <a:lstStyle/>
          <a:p>
            <a:pPr>
              <a:lnSpc>
                <a:spcPct val="110000"/>
              </a:lnSpc>
            </a:pPr>
            <a:r>
              <a:rPr lang="tr-TR" sz="1800" dirty="0"/>
              <a:t>Teknoloji, eğitimden sanayiye hayatın her alanının ayrılmaz bir parçasıdır. Her geçen gün yeni gelişmeler gündeme gelmektedir. </a:t>
            </a:r>
          </a:p>
          <a:p>
            <a:pPr>
              <a:lnSpc>
                <a:spcPct val="110000"/>
              </a:lnSpc>
            </a:pPr>
            <a:r>
              <a:rPr lang="tr-TR" sz="1800" dirty="0"/>
              <a:t>Bu gelişmeler hangi alanlarda nasıl hayatımıza kattığımız da giderek daha önemli hale geliyor. Teknoloji daha eşit, adil ve demokratik bir dünya hayaline destek olduğunda çok daha anlam ve değer kazanır.</a:t>
            </a:r>
          </a:p>
          <a:p>
            <a:pPr>
              <a:lnSpc>
                <a:spcPct val="110000"/>
              </a:lnSpc>
            </a:pPr>
            <a:r>
              <a:rPr lang="tr-TR" sz="1800" dirty="0"/>
              <a:t>Engeli olan bireylerde bu toplumun ayrılmaz bir parçasıdır.</a:t>
            </a:r>
          </a:p>
          <a:p>
            <a:pPr>
              <a:lnSpc>
                <a:spcPct val="110000"/>
              </a:lnSpc>
            </a:pPr>
            <a:r>
              <a:rPr lang="tr-TR" sz="1800" dirty="0"/>
              <a:t>Teknoloji, engelli bireylerin hayatla aralarındaki mesafeyi kapatıyor. Özellikle yapay zekanın gelişimi bu anlamda bizlere çok çeşitli ve yeni fırsatlar sunuyor.</a:t>
            </a:r>
          </a:p>
        </p:txBody>
      </p:sp>
      <p:grpSp>
        <p:nvGrpSpPr>
          <p:cNvPr id="28" name="Group 18">
            <a:extLst>
              <a:ext uri="{FF2B5EF4-FFF2-40B4-BE49-F238E27FC236}">
                <a16:creationId xmlns:a16="http://schemas.microsoft.com/office/drawing/2014/main" id="{D2D2835C-DDE9-4332-9476-94B711F053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0" name="Group 19">
              <a:extLst>
                <a:ext uri="{FF2B5EF4-FFF2-40B4-BE49-F238E27FC236}">
                  <a16:creationId xmlns:a16="http://schemas.microsoft.com/office/drawing/2014/main" id="{37647015-EE9A-4F89-A88A-DC5786E6638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2" name="Straight Connector 21">
                <a:extLst>
                  <a:ext uri="{FF2B5EF4-FFF2-40B4-BE49-F238E27FC236}">
                    <a16:creationId xmlns:a16="http://schemas.microsoft.com/office/drawing/2014/main" id="{CB275C9D-23AD-4120-B860-4A64988102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793833-C4D8-475A-86F4-45B2FFCF4F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Oval 20">
              <a:extLst>
                <a:ext uri="{FF2B5EF4-FFF2-40B4-BE49-F238E27FC236}">
                  <a16:creationId xmlns:a16="http://schemas.microsoft.com/office/drawing/2014/main" id="{CBDF05EB-F6AC-4339-BC6E-8D6527685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355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DFA4D1-A2F8-4D64-98F0-0711097CE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389745-E93E-4A1E-A7FF-5D64C5A33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4298">
            <a:off x="873215" y="576946"/>
            <a:ext cx="4605051" cy="5501608"/>
          </a:xfrm>
          <a:prstGeom prst="rect">
            <a:avLst/>
          </a:prstGeom>
          <a:solidFill>
            <a:schemeClr val="tx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8CC8F0E-91AD-4492-9208-600E0067D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395334">
            <a:off x="858622" y="566333"/>
            <a:ext cx="4646439" cy="5500188"/>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78736 w 4553447"/>
              <a:gd name="connsiteY81" fmla="*/ 3839310 h 5549974"/>
              <a:gd name="connsiteX82" fmla="*/ 303426 w 4553447"/>
              <a:gd name="connsiteY8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78736 w 4553447"/>
              <a:gd name="connsiteY80" fmla="*/ 3839310 h 5549974"/>
              <a:gd name="connsiteX81" fmla="*/ 303426 w 4553447"/>
              <a:gd name="connsiteY8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990 w 4553447"/>
              <a:gd name="connsiteY73" fmla="*/ 5210500 h 5549974"/>
              <a:gd name="connsiteX74" fmla="*/ 8674 w 4553447"/>
              <a:gd name="connsiteY74" fmla="*/ 5204597 h 5549974"/>
              <a:gd name="connsiteX75" fmla="*/ 8091 w 4553447"/>
              <a:gd name="connsiteY75" fmla="*/ 5201441 h 5549974"/>
              <a:gd name="connsiteX76" fmla="*/ 7461 w 4553447"/>
              <a:gd name="connsiteY76" fmla="*/ 5189632 h 5549974"/>
              <a:gd name="connsiteX77" fmla="*/ 6877 w 4553447"/>
              <a:gd name="connsiteY77" fmla="*/ 5186477 h 5549974"/>
              <a:gd name="connsiteX78" fmla="*/ 7145 w 4553447"/>
              <a:gd name="connsiteY78" fmla="*/ 5183728 h 5549974"/>
              <a:gd name="connsiteX79" fmla="*/ 78736 w 4553447"/>
              <a:gd name="connsiteY79" fmla="*/ 3839310 h 5549974"/>
              <a:gd name="connsiteX80" fmla="*/ 303426 w 4553447"/>
              <a:gd name="connsiteY8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674 w 4553447"/>
              <a:gd name="connsiteY73" fmla="*/ 5204597 h 5549974"/>
              <a:gd name="connsiteX74" fmla="*/ 8091 w 4553447"/>
              <a:gd name="connsiteY74" fmla="*/ 5201441 h 5549974"/>
              <a:gd name="connsiteX75" fmla="*/ 7461 w 4553447"/>
              <a:gd name="connsiteY75" fmla="*/ 5189632 h 5549974"/>
              <a:gd name="connsiteX76" fmla="*/ 6877 w 4553447"/>
              <a:gd name="connsiteY76" fmla="*/ 5186477 h 5549974"/>
              <a:gd name="connsiteX77" fmla="*/ 7145 w 4553447"/>
              <a:gd name="connsiteY77" fmla="*/ 5183728 h 5549974"/>
              <a:gd name="connsiteX78" fmla="*/ 78736 w 4553447"/>
              <a:gd name="connsiteY78" fmla="*/ 3839310 h 5549974"/>
              <a:gd name="connsiteX79" fmla="*/ 303426 w 4553447"/>
              <a:gd name="connsiteY7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8721 w 4553447"/>
              <a:gd name="connsiteY72" fmla="*/ 5213249 h 5549974"/>
              <a:gd name="connsiteX73" fmla="*/ 8091 w 4553447"/>
              <a:gd name="connsiteY73" fmla="*/ 5201441 h 5549974"/>
              <a:gd name="connsiteX74" fmla="*/ 7461 w 4553447"/>
              <a:gd name="connsiteY74" fmla="*/ 5189632 h 5549974"/>
              <a:gd name="connsiteX75" fmla="*/ 6877 w 4553447"/>
              <a:gd name="connsiteY75" fmla="*/ 5186477 h 5549974"/>
              <a:gd name="connsiteX76" fmla="*/ 7145 w 4553447"/>
              <a:gd name="connsiteY76" fmla="*/ 5183728 h 5549974"/>
              <a:gd name="connsiteX77" fmla="*/ 78736 w 4553447"/>
              <a:gd name="connsiteY77" fmla="*/ 3839310 h 5549974"/>
              <a:gd name="connsiteX78" fmla="*/ 303426 w 4553447"/>
              <a:gd name="connsiteY78"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721 w 4553447"/>
              <a:gd name="connsiteY71" fmla="*/ 5213249 h 5549974"/>
              <a:gd name="connsiteX72" fmla="*/ 8091 w 4553447"/>
              <a:gd name="connsiteY72" fmla="*/ 5201441 h 5549974"/>
              <a:gd name="connsiteX73" fmla="*/ 7461 w 4553447"/>
              <a:gd name="connsiteY73" fmla="*/ 5189632 h 5549974"/>
              <a:gd name="connsiteX74" fmla="*/ 6877 w 4553447"/>
              <a:gd name="connsiteY74" fmla="*/ 5186477 h 5549974"/>
              <a:gd name="connsiteX75" fmla="*/ 7145 w 4553447"/>
              <a:gd name="connsiteY75" fmla="*/ 5183728 h 5549974"/>
              <a:gd name="connsiteX76" fmla="*/ 78736 w 4553447"/>
              <a:gd name="connsiteY76" fmla="*/ 3839310 h 5549974"/>
              <a:gd name="connsiteX77" fmla="*/ 303426 w 4553447"/>
              <a:gd name="connsiteY77"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8091 w 4553447"/>
              <a:gd name="connsiteY71" fmla="*/ 5201441 h 5549974"/>
              <a:gd name="connsiteX72" fmla="*/ 7461 w 4553447"/>
              <a:gd name="connsiteY72" fmla="*/ 5189632 h 5549974"/>
              <a:gd name="connsiteX73" fmla="*/ 6877 w 4553447"/>
              <a:gd name="connsiteY73" fmla="*/ 5186477 h 5549974"/>
              <a:gd name="connsiteX74" fmla="*/ 7145 w 4553447"/>
              <a:gd name="connsiteY74" fmla="*/ 5183728 h 5549974"/>
              <a:gd name="connsiteX75" fmla="*/ 78736 w 4553447"/>
              <a:gd name="connsiteY75" fmla="*/ 3839310 h 5549974"/>
              <a:gd name="connsiteX76" fmla="*/ 303426 w 4553447"/>
              <a:gd name="connsiteY76"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8091 w 4553447"/>
              <a:gd name="connsiteY70" fmla="*/ 5201441 h 5549974"/>
              <a:gd name="connsiteX71" fmla="*/ 7461 w 4553447"/>
              <a:gd name="connsiteY71" fmla="*/ 5189632 h 5549974"/>
              <a:gd name="connsiteX72" fmla="*/ 6877 w 4553447"/>
              <a:gd name="connsiteY72" fmla="*/ 5186477 h 5549974"/>
              <a:gd name="connsiteX73" fmla="*/ 7145 w 4553447"/>
              <a:gd name="connsiteY73" fmla="*/ 5183728 h 5549974"/>
              <a:gd name="connsiteX74" fmla="*/ 78736 w 4553447"/>
              <a:gd name="connsiteY74" fmla="*/ 3839310 h 5549974"/>
              <a:gd name="connsiteX75" fmla="*/ 303426 w 4553447"/>
              <a:gd name="connsiteY75"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091 w 4553447"/>
              <a:gd name="connsiteY69" fmla="*/ 5201441 h 5549974"/>
              <a:gd name="connsiteX70" fmla="*/ 7461 w 4553447"/>
              <a:gd name="connsiteY70" fmla="*/ 5189632 h 5549974"/>
              <a:gd name="connsiteX71" fmla="*/ 6877 w 4553447"/>
              <a:gd name="connsiteY71" fmla="*/ 5186477 h 5549974"/>
              <a:gd name="connsiteX72" fmla="*/ 7145 w 4553447"/>
              <a:gd name="connsiteY72" fmla="*/ 5183728 h 5549974"/>
              <a:gd name="connsiteX73" fmla="*/ 78736 w 4553447"/>
              <a:gd name="connsiteY73" fmla="*/ 3839310 h 5549974"/>
              <a:gd name="connsiteX74" fmla="*/ 303426 w 4553447"/>
              <a:gd name="connsiteY74"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091 w 4553447"/>
              <a:gd name="connsiteY68" fmla="*/ 5201441 h 5549974"/>
              <a:gd name="connsiteX69" fmla="*/ 7461 w 4553447"/>
              <a:gd name="connsiteY69" fmla="*/ 5189632 h 5549974"/>
              <a:gd name="connsiteX70" fmla="*/ 6877 w 4553447"/>
              <a:gd name="connsiteY70" fmla="*/ 5186477 h 5549974"/>
              <a:gd name="connsiteX71" fmla="*/ 7145 w 4553447"/>
              <a:gd name="connsiteY71" fmla="*/ 5183728 h 5549974"/>
              <a:gd name="connsiteX72" fmla="*/ 78736 w 4553447"/>
              <a:gd name="connsiteY72" fmla="*/ 3839310 h 5549974"/>
              <a:gd name="connsiteX73" fmla="*/ 303426 w 4553447"/>
              <a:gd name="connsiteY73"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145 w 4553447"/>
              <a:gd name="connsiteY70" fmla="*/ 5183728 h 5549974"/>
              <a:gd name="connsiteX71" fmla="*/ 78736 w 4553447"/>
              <a:gd name="connsiteY71" fmla="*/ 3839310 h 5549974"/>
              <a:gd name="connsiteX72" fmla="*/ 303426 w 4553447"/>
              <a:gd name="connsiteY72"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6877 w 4553447"/>
              <a:gd name="connsiteY69" fmla="*/ 5186477 h 5549974"/>
              <a:gd name="connsiteX70" fmla="*/ 78736 w 4553447"/>
              <a:gd name="connsiteY70" fmla="*/ 3839310 h 5549974"/>
              <a:gd name="connsiteX71" fmla="*/ 303426 w 4553447"/>
              <a:gd name="connsiteY71"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461 w 4553447"/>
              <a:gd name="connsiteY68" fmla="*/ 5189632 h 5549974"/>
              <a:gd name="connsiteX69" fmla="*/ 78736 w 4553447"/>
              <a:gd name="connsiteY69" fmla="*/ 3839310 h 5549974"/>
              <a:gd name="connsiteX70" fmla="*/ 303426 w 4553447"/>
              <a:gd name="connsiteY70"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8091 w 4553447"/>
              <a:gd name="connsiteY67" fmla="*/ 5201441 h 5549974"/>
              <a:gd name="connsiteX68" fmla="*/ 78736 w 4553447"/>
              <a:gd name="connsiteY68" fmla="*/ 3839310 h 5549974"/>
              <a:gd name="connsiteX69" fmla="*/ 303426 w 4553447"/>
              <a:gd name="connsiteY69" fmla="*/ 0 h 5549974"/>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78736 w 4553447"/>
              <a:gd name="connsiteY67" fmla="*/ 3839310 h 5549974"/>
              <a:gd name="connsiteX68" fmla="*/ 303426 w 4553447"/>
              <a:gd name="connsiteY68"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507268 w 4536644"/>
              <a:gd name="connsiteY31" fmla="*/ 1419109 h 5549974"/>
              <a:gd name="connsiteX32" fmla="*/ 4497084 w 4536644"/>
              <a:gd name="connsiteY32" fmla="*/ 1469337 h 5549974"/>
              <a:gd name="connsiteX33" fmla="*/ 4486187 w 4536644"/>
              <a:gd name="connsiteY33" fmla="*/ 1543038 h 5549974"/>
              <a:gd name="connsiteX34" fmla="*/ 4481306 w 4536644"/>
              <a:gd name="connsiteY34" fmla="*/ 1553997 h 5549974"/>
              <a:gd name="connsiteX35" fmla="*/ 4466878 w 4536644"/>
              <a:gd name="connsiteY35" fmla="*/ 1626071 h 5549974"/>
              <a:gd name="connsiteX36" fmla="*/ 4463163 w 4536644"/>
              <a:gd name="connsiteY36" fmla="*/ 1664103 h 5549974"/>
              <a:gd name="connsiteX37" fmla="*/ 4466823 w 4536644"/>
              <a:gd name="connsiteY37" fmla="*/ 1668558 h 5549974"/>
              <a:gd name="connsiteX38" fmla="*/ 4465173 w 4536644"/>
              <a:gd name="connsiteY38" fmla="*/ 1679756 h 5549974"/>
              <a:gd name="connsiteX39" fmla="*/ 4465585 w 4536644"/>
              <a:gd name="connsiteY39" fmla="*/ 1682815 h 5549974"/>
              <a:gd name="connsiteX40" fmla="*/ 4467096 w 4536644"/>
              <a:gd name="connsiteY40" fmla="*/ 1700268 h 5549974"/>
              <a:gd name="connsiteX41" fmla="*/ 4455626 w 4536644"/>
              <a:gd name="connsiteY41" fmla="*/ 1735163 h 5549974"/>
              <a:gd name="connsiteX42" fmla="*/ 4453566 w 4536644"/>
              <a:gd name="connsiteY42" fmla="*/ 1735289 h 5549974"/>
              <a:gd name="connsiteX43" fmla="*/ 4445068 w 4536644"/>
              <a:gd name="connsiteY43" fmla="*/ 1887374 h 5549974"/>
              <a:gd name="connsiteX44" fmla="*/ 4453759 w 4536644"/>
              <a:gd name="connsiteY44" fmla="*/ 1911536 h 5549974"/>
              <a:gd name="connsiteX45" fmla="*/ 4456037 w 4536644"/>
              <a:gd name="connsiteY45" fmla="*/ 1961755 h 5549974"/>
              <a:gd name="connsiteX46" fmla="*/ 4455156 w 4536644"/>
              <a:gd name="connsiteY46" fmla="*/ 1995384 h 5549974"/>
              <a:gd name="connsiteX47" fmla="*/ 4454694 w 4536644"/>
              <a:gd name="connsiteY47" fmla="*/ 2000244 h 5549974"/>
              <a:gd name="connsiteX48" fmla="*/ 4445574 w 4536644"/>
              <a:gd name="connsiteY48" fmla="*/ 2040142 h 5549974"/>
              <a:gd name="connsiteX49" fmla="*/ 4448839 w 4536644"/>
              <a:gd name="connsiteY49" fmla="*/ 2044087 h 5549974"/>
              <a:gd name="connsiteX50" fmla="*/ 4451680 w 4536644"/>
              <a:gd name="connsiteY50" fmla="*/ 2056904 h 5549974"/>
              <a:gd name="connsiteX51" fmla="*/ 4446939 w 4536644"/>
              <a:gd name="connsiteY51" fmla="*/ 2067489 h 5549974"/>
              <a:gd name="connsiteX52" fmla="*/ 4436755 w 4536644"/>
              <a:gd name="connsiteY52" fmla="*/ 2117719 h 5549974"/>
              <a:gd name="connsiteX53" fmla="*/ 4429424 w 4536644"/>
              <a:gd name="connsiteY53" fmla="*/ 2167300 h 5549974"/>
              <a:gd name="connsiteX54" fmla="*/ 4373341 w 4536644"/>
              <a:gd name="connsiteY54" fmla="*/ 3223633 h 5549974"/>
              <a:gd name="connsiteX55" fmla="*/ 4360555 w 4536644"/>
              <a:gd name="connsiteY55" fmla="*/ 3477281 h 5549974"/>
              <a:gd name="connsiteX56" fmla="*/ 4349470 w 4536644"/>
              <a:gd name="connsiteY56" fmla="*/ 3639984 h 5549974"/>
              <a:gd name="connsiteX57" fmla="*/ 4258709 w 4536644"/>
              <a:gd name="connsiteY57" fmla="*/ 5278921 h 5549974"/>
              <a:gd name="connsiteX58" fmla="*/ 4264007 w 4536644"/>
              <a:gd name="connsiteY58" fmla="*/ 5315626 h 5549974"/>
              <a:gd name="connsiteX59" fmla="*/ 4267541 w 4536644"/>
              <a:gd name="connsiteY59" fmla="*/ 5350090 h 5549974"/>
              <a:gd name="connsiteX60" fmla="*/ 4270373 w 4536644"/>
              <a:gd name="connsiteY60" fmla="*/ 5450399 h 5549974"/>
              <a:gd name="connsiteX61" fmla="*/ 4251816 w 4536644"/>
              <a:gd name="connsiteY61" fmla="*/ 5484804 h 5549974"/>
              <a:gd name="connsiteX62" fmla="*/ 4247164 w 4536644"/>
              <a:gd name="connsiteY62" fmla="*/ 5487504 h 5549974"/>
              <a:gd name="connsiteX63" fmla="*/ 4243707 w 4536644"/>
              <a:gd name="connsiteY63" fmla="*/ 5549951 h 5549974"/>
              <a:gd name="connsiteX64" fmla="*/ 310344 w 4536644"/>
              <a:gd name="connsiteY64" fmla="*/ 5297261 h 5549974"/>
              <a:gd name="connsiteX65" fmla="*/ 0 w 4536644"/>
              <a:gd name="connsiteY65" fmla="*/ 5280167 h 5549974"/>
              <a:gd name="connsiteX66" fmla="*/ 78736 w 4536644"/>
              <a:gd name="connsiteY66" fmla="*/ 3839310 h 5549974"/>
              <a:gd name="connsiteX67" fmla="*/ 303426 w 4536644"/>
              <a:gd name="connsiteY67"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15022 w 4536644"/>
              <a:gd name="connsiteY27" fmla="*/ 1351864 h 5549974"/>
              <a:gd name="connsiteX28" fmla="*/ 4505903 w 4536644"/>
              <a:gd name="connsiteY28" fmla="*/ 1391762 h 5549974"/>
              <a:gd name="connsiteX29" fmla="*/ 4509167 w 4536644"/>
              <a:gd name="connsiteY29" fmla="*/ 1395707 h 5549974"/>
              <a:gd name="connsiteX30" fmla="*/ 4512009 w 4536644"/>
              <a:gd name="connsiteY30" fmla="*/ 1408524 h 5549974"/>
              <a:gd name="connsiteX31" fmla="*/ 4497084 w 4536644"/>
              <a:gd name="connsiteY31" fmla="*/ 1469337 h 5549974"/>
              <a:gd name="connsiteX32" fmla="*/ 4486187 w 4536644"/>
              <a:gd name="connsiteY32" fmla="*/ 1543038 h 5549974"/>
              <a:gd name="connsiteX33" fmla="*/ 4481306 w 4536644"/>
              <a:gd name="connsiteY33" fmla="*/ 1553997 h 5549974"/>
              <a:gd name="connsiteX34" fmla="*/ 4466878 w 4536644"/>
              <a:gd name="connsiteY34" fmla="*/ 1626071 h 5549974"/>
              <a:gd name="connsiteX35" fmla="*/ 4463163 w 4536644"/>
              <a:gd name="connsiteY35" fmla="*/ 1664103 h 5549974"/>
              <a:gd name="connsiteX36" fmla="*/ 4466823 w 4536644"/>
              <a:gd name="connsiteY36" fmla="*/ 1668558 h 5549974"/>
              <a:gd name="connsiteX37" fmla="*/ 4465173 w 4536644"/>
              <a:gd name="connsiteY37" fmla="*/ 1679756 h 5549974"/>
              <a:gd name="connsiteX38" fmla="*/ 4465585 w 4536644"/>
              <a:gd name="connsiteY38" fmla="*/ 1682815 h 5549974"/>
              <a:gd name="connsiteX39" fmla="*/ 4467096 w 4536644"/>
              <a:gd name="connsiteY39" fmla="*/ 1700268 h 5549974"/>
              <a:gd name="connsiteX40" fmla="*/ 4455626 w 4536644"/>
              <a:gd name="connsiteY40" fmla="*/ 1735163 h 5549974"/>
              <a:gd name="connsiteX41" fmla="*/ 4453566 w 4536644"/>
              <a:gd name="connsiteY41" fmla="*/ 1735289 h 5549974"/>
              <a:gd name="connsiteX42" fmla="*/ 4445068 w 4536644"/>
              <a:gd name="connsiteY42" fmla="*/ 1887374 h 5549974"/>
              <a:gd name="connsiteX43" fmla="*/ 4453759 w 4536644"/>
              <a:gd name="connsiteY43" fmla="*/ 1911536 h 5549974"/>
              <a:gd name="connsiteX44" fmla="*/ 4456037 w 4536644"/>
              <a:gd name="connsiteY44" fmla="*/ 1961755 h 5549974"/>
              <a:gd name="connsiteX45" fmla="*/ 4455156 w 4536644"/>
              <a:gd name="connsiteY45" fmla="*/ 1995384 h 5549974"/>
              <a:gd name="connsiteX46" fmla="*/ 4454694 w 4536644"/>
              <a:gd name="connsiteY46" fmla="*/ 2000244 h 5549974"/>
              <a:gd name="connsiteX47" fmla="*/ 4445574 w 4536644"/>
              <a:gd name="connsiteY47" fmla="*/ 2040142 h 5549974"/>
              <a:gd name="connsiteX48" fmla="*/ 4448839 w 4536644"/>
              <a:gd name="connsiteY48" fmla="*/ 2044087 h 5549974"/>
              <a:gd name="connsiteX49" fmla="*/ 4451680 w 4536644"/>
              <a:gd name="connsiteY49" fmla="*/ 2056904 h 5549974"/>
              <a:gd name="connsiteX50" fmla="*/ 4446939 w 4536644"/>
              <a:gd name="connsiteY50" fmla="*/ 2067489 h 5549974"/>
              <a:gd name="connsiteX51" fmla="*/ 4436755 w 4536644"/>
              <a:gd name="connsiteY51" fmla="*/ 2117719 h 5549974"/>
              <a:gd name="connsiteX52" fmla="*/ 4429424 w 4536644"/>
              <a:gd name="connsiteY52" fmla="*/ 2167300 h 5549974"/>
              <a:gd name="connsiteX53" fmla="*/ 4373341 w 4536644"/>
              <a:gd name="connsiteY53" fmla="*/ 3223633 h 5549974"/>
              <a:gd name="connsiteX54" fmla="*/ 4360555 w 4536644"/>
              <a:gd name="connsiteY54" fmla="*/ 3477281 h 5549974"/>
              <a:gd name="connsiteX55" fmla="*/ 4349470 w 4536644"/>
              <a:gd name="connsiteY55" fmla="*/ 3639984 h 5549974"/>
              <a:gd name="connsiteX56" fmla="*/ 4258709 w 4536644"/>
              <a:gd name="connsiteY56" fmla="*/ 5278921 h 5549974"/>
              <a:gd name="connsiteX57" fmla="*/ 4264007 w 4536644"/>
              <a:gd name="connsiteY57" fmla="*/ 5315626 h 5549974"/>
              <a:gd name="connsiteX58" fmla="*/ 4267541 w 4536644"/>
              <a:gd name="connsiteY58" fmla="*/ 5350090 h 5549974"/>
              <a:gd name="connsiteX59" fmla="*/ 4270373 w 4536644"/>
              <a:gd name="connsiteY59" fmla="*/ 5450399 h 5549974"/>
              <a:gd name="connsiteX60" fmla="*/ 4251816 w 4536644"/>
              <a:gd name="connsiteY60" fmla="*/ 5484804 h 5549974"/>
              <a:gd name="connsiteX61" fmla="*/ 4247164 w 4536644"/>
              <a:gd name="connsiteY61" fmla="*/ 5487504 h 5549974"/>
              <a:gd name="connsiteX62" fmla="*/ 4243707 w 4536644"/>
              <a:gd name="connsiteY62" fmla="*/ 5549951 h 5549974"/>
              <a:gd name="connsiteX63" fmla="*/ 310344 w 4536644"/>
              <a:gd name="connsiteY63" fmla="*/ 5297261 h 5549974"/>
              <a:gd name="connsiteX64" fmla="*/ 0 w 4536644"/>
              <a:gd name="connsiteY64" fmla="*/ 5280167 h 5549974"/>
              <a:gd name="connsiteX65" fmla="*/ 78736 w 4536644"/>
              <a:gd name="connsiteY65" fmla="*/ 3839310 h 5549974"/>
              <a:gd name="connsiteX66" fmla="*/ 303426 w 4536644"/>
              <a:gd name="connsiteY66"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46939 w 4536644"/>
              <a:gd name="connsiteY49" fmla="*/ 2067489 h 5549974"/>
              <a:gd name="connsiteX50" fmla="*/ 4436755 w 4536644"/>
              <a:gd name="connsiteY50" fmla="*/ 2117719 h 5549974"/>
              <a:gd name="connsiteX51" fmla="*/ 4429424 w 4536644"/>
              <a:gd name="connsiteY51" fmla="*/ 2167300 h 5549974"/>
              <a:gd name="connsiteX52" fmla="*/ 4373341 w 4536644"/>
              <a:gd name="connsiteY52" fmla="*/ 3223633 h 5549974"/>
              <a:gd name="connsiteX53" fmla="*/ 4360555 w 4536644"/>
              <a:gd name="connsiteY53" fmla="*/ 3477281 h 5549974"/>
              <a:gd name="connsiteX54" fmla="*/ 4349470 w 4536644"/>
              <a:gd name="connsiteY54" fmla="*/ 3639984 h 5549974"/>
              <a:gd name="connsiteX55" fmla="*/ 4258709 w 4536644"/>
              <a:gd name="connsiteY55" fmla="*/ 5278921 h 5549974"/>
              <a:gd name="connsiteX56" fmla="*/ 4264007 w 4536644"/>
              <a:gd name="connsiteY56" fmla="*/ 5315626 h 5549974"/>
              <a:gd name="connsiteX57" fmla="*/ 4267541 w 4536644"/>
              <a:gd name="connsiteY57" fmla="*/ 5350090 h 5549974"/>
              <a:gd name="connsiteX58" fmla="*/ 4270373 w 4536644"/>
              <a:gd name="connsiteY58" fmla="*/ 5450399 h 5549974"/>
              <a:gd name="connsiteX59" fmla="*/ 4251816 w 4536644"/>
              <a:gd name="connsiteY59" fmla="*/ 5484804 h 5549974"/>
              <a:gd name="connsiteX60" fmla="*/ 4247164 w 4536644"/>
              <a:gd name="connsiteY60" fmla="*/ 5487504 h 5549974"/>
              <a:gd name="connsiteX61" fmla="*/ 4243707 w 4536644"/>
              <a:gd name="connsiteY61" fmla="*/ 5549951 h 5549974"/>
              <a:gd name="connsiteX62" fmla="*/ 310344 w 4536644"/>
              <a:gd name="connsiteY62" fmla="*/ 5297261 h 5549974"/>
              <a:gd name="connsiteX63" fmla="*/ 0 w 4536644"/>
              <a:gd name="connsiteY63" fmla="*/ 5280167 h 5549974"/>
              <a:gd name="connsiteX64" fmla="*/ 78736 w 4536644"/>
              <a:gd name="connsiteY64" fmla="*/ 3839310 h 5549974"/>
              <a:gd name="connsiteX65" fmla="*/ 303426 w 4536644"/>
              <a:gd name="connsiteY65"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54694 w 4536644"/>
              <a:gd name="connsiteY45" fmla="*/ 2000244 h 5549974"/>
              <a:gd name="connsiteX46" fmla="*/ 4445574 w 4536644"/>
              <a:gd name="connsiteY46" fmla="*/ 2040142 h 5549974"/>
              <a:gd name="connsiteX47" fmla="*/ 4448839 w 4536644"/>
              <a:gd name="connsiteY47" fmla="*/ 2044087 h 5549974"/>
              <a:gd name="connsiteX48" fmla="*/ 4451680 w 4536644"/>
              <a:gd name="connsiteY48" fmla="*/ 2056904 h 5549974"/>
              <a:gd name="connsiteX49" fmla="*/ 4436755 w 4536644"/>
              <a:gd name="connsiteY49" fmla="*/ 2117719 h 5549974"/>
              <a:gd name="connsiteX50" fmla="*/ 4429424 w 4536644"/>
              <a:gd name="connsiteY50" fmla="*/ 2167300 h 5549974"/>
              <a:gd name="connsiteX51" fmla="*/ 4373341 w 4536644"/>
              <a:gd name="connsiteY51" fmla="*/ 3223633 h 5549974"/>
              <a:gd name="connsiteX52" fmla="*/ 4360555 w 4536644"/>
              <a:gd name="connsiteY52" fmla="*/ 3477281 h 5549974"/>
              <a:gd name="connsiteX53" fmla="*/ 4349470 w 4536644"/>
              <a:gd name="connsiteY53" fmla="*/ 3639984 h 5549974"/>
              <a:gd name="connsiteX54" fmla="*/ 4258709 w 4536644"/>
              <a:gd name="connsiteY54" fmla="*/ 5278921 h 5549974"/>
              <a:gd name="connsiteX55" fmla="*/ 4264007 w 4536644"/>
              <a:gd name="connsiteY55" fmla="*/ 5315626 h 5549974"/>
              <a:gd name="connsiteX56" fmla="*/ 4267541 w 4536644"/>
              <a:gd name="connsiteY56" fmla="*/ 5350090 h 5549974"/>
              <a:gd name="connsiteX57" fmla="*/ 4270373 w 4536644"/>
              <a:gd name="connsiteY57" fmla="*/ 5450399 h 5549974"/>
              <a:gd name="connsiteX58" fmla="*/ 4251816 w 4536644"/>
              <a:gd name="connsiteY58" fmla="*/ 5484804 h 5549974"/>
              <a:gd name="connsiteX59" fmla="*/ 4247164 w 4536644"/>
              <a:gd name="connsiteY59" fmla="*/ 5487504 h 5549974"/>
              <a:gd name="connsiteX60" fmla="*/ 4243707 w 4536644"/>
              <a:gd name="connsiteY60" fmla="*/ 5549951 h 5549974"/>
              <a:gd name="connsiteX61" fmla="*/ 310344 w 4536644"/>
              <a:gd name="connsiteY61" fmla="*/ 5297261 h 5549974"/>
              <a:gd name="connsiteX62" fmla="*/ 0 w 4536644"/>
              <a:gd name="connsiteY62" fmla="*/ 5280167 h 5549974"/>
              <a:gd name="connsiteX63" fmla="*/ 78736 w 4536644"/>
              <a:gd name="connsiteY63" fmla="*/ 3839310 h 5549974"/>
              <a:gd name="connsiteX64" fmla="*/ 303426 w 4536644"/>
              <a:gd name="connsiteY64"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55156 w 4536644"/>
              <a:gd name="connsiteY44" fmla="*/ 1995384 h 5549974"/>
              <a:gd name="connsiteX45" fmla="*/ 4445574 w 4536644"/>
              <a:gd name="connsiteY45" fmla="*/ 2040142 h 5549974"/>
              <a:gd name="connsiteX46" fmla="*/ 4448839 w 4536644"/>
              <a:gd name="connsiteY46" fmla="*/ 2044087 h 5549974"/>
              <a:gd name="connsiteX47" fmla="*/ 4451680 w 4536644"/>
              <a:gd name="connsiteY47" fmla="*/ 2056904 h 5549974"/>
              <a:gd name="connsiteX48" fmla="*/ 4436755 w 4536644"/>
              <a:gd name="connsiteY48" fmla="*/ 2117719 h 5549974"/>
              <a:gd name="connsiteX49" fmla="*/ 4429424 w 4536644"/>
              <a:gd name="connsiteY49" fmla="*/ 2167300 h 5549974"/>
              <a:gd name="connsiteX50" fmla="*/ 4373341 w 4536644"/>
              <a:gd name="connsiteY50" fmla="*/ 3223633 h 5549974"/>
              <a:gd name="connsiteX51" fmla="*/ 4360555 w 4536644"/>
              <a:gd name="connsiteY51" fmla="*/ 3477281 h 5549974"/>
              <a:gd name="connsiteX52" fmla="*/ 4349470 w 4536644"/>
              <a:gd name="connsiteY52" fmla="*/ 3639984 h 5549974"/>
              <a:gd name="connsiteX53" fmla="*/ 4258709 w 4536644"/>
              <a:gd name="connsiteY53" fmla="*/ 5278921 h 5549974"/>
              <a:gd name="connsiteX54" fmla="*/ 4264007 w 4536644"/>
              <a:gd name="connsiteY54" fmla="*/ 5315626 h 5549974"/>
              <a:gd name="connsiteX55" fmla="*/ 4267541 w 4536644"/>
              <a:gd name="connsiteY55" fmla="*/ 5350090 h 5549974"/>
              <a:gd name="connsiteX56" fmla="*/ 4270373 w 4536644"/>
              <a:gd name="connsiteY56" fmla="*/ 5450399 h 5549974"/>
              <a:gd name="connsiteX57" fmla="*/ 4251816 w 4536644"/>
              <a:gd name="connsiteY57" fmla="*/ 5484804 h 5549974"/>
              <a:gd name="connsiteX58" fmla="*/ 4247164 w 4536644"/>
              <a:gd name="connsiteY58" fmla="*/ 5487504 h 5549974"/>
              <a:gd name="connsiteX59" fmla="*/ 4243707 w 4536644"/>
              <a:gd name="connsiteY59" fmla="*/ 5549951 h 5549974"/>
              <a:gd name="connsiteX60" fmla="*/ 310344 w 4536644"/>
              <a:gd name="connsiteY60" fmla="*/ 5297261 h 5549974"/>
              <a:gd name="connsiteX61" fmla="*/ 0 w 4536644"/>
              <a:gd name="connsiteY61" fmla="*/ 5280167 h 5549974"/>
              <a:gd name="connsiteX62" fmla="*/ 78736 w 4536644"/>
              <a:gd name="connsiteY62" fmla="*/ 3839310 h 5549974"/>
              <a:gd name="connsiteX63" fmla="*/ 303426 w 4536644"/>
              <a:gd name="connsiteY63"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4423 w 4536644"/>
              <a:gd name="connsiteY15" fmla="*/ 846069 h 5549974"/>
              <a:gd name="connsiteX16" fmla="*/ 4502823 w 4536644"/>
              <a:gd name="connsiteY16" fmla="*/ 853854 h 5549974"/>
              <a:gd name="connsiteX17" fmla="*/ 4496585 w 4536644"/>
              <a:gd name="connsiteY17" fmla="*/ 965485 h 5549974"/>
              <a:gd name="connsiteX18" fmla="*/ 4498662 w 4536644"/>
              <a:gd name="connsiteY18" fmla="*/ 966385 h 5549974"/>
              <a:gd name="connsiteX19" fmla="*/ 4502781 w 4536644"/>
              <a:gd name="connsiteY19" fmla="*/ 1002567 h 5549974"/>
              <a:gd name="connsiteX20" fmla="*/ 4497983 w 4536644"/>
              <a:gd name="connsiteY20" fmla="*/ 1101094 h 5549974"/>
              <a:gd name="connsiteX21" fmla="*/ 4497878 w 4536644"/>
              <a:gd name="connsiteY21" fmla="*/ 1159389 h 5549974"/>
              <a:gd name="connsiteX22" fmla="*/ 4502181 w 4536644"/>
              <a:gd name="connsiteY22" fmla="*/ 1180505 h 5549974"/>
              <a:gd name="connsiteX23" fmla="*/ 4505271 w 4536644"/>
              <a:gd name="connsiteY23" fmla="*/ 1210687 h 5549974"/>
              <a:gd name="connsiteX24" fmla="*/ 4514088 w 4536644"/>
              <a:gd name="connsiteY24" fmla="*/ 1263157 h 5549974"/>
              <a:gd name="connsiteX25" fmla="*/ 4516365 w 4536644"/>
              <a:gd name="connsiteY25" fmla="*/ 1313374 h 5549974"/>
              <a:gd name="connsiteX26" fmla="*/ 4515485 w 4536644"/>
              <a:gd name="connsiteY26" fmla="*/ 1347004 h 5549974"/>
              <a:gd name="connsiteX27" fmla="*/ 4505903 w 4536644"/>
              <a:gd name="connsiteY27" fmla="*/ 1391762 h 5549974"/>
              <a:gd name="connsiteX28" fmla="*/ 4509167 w 4536644"/>
              <a:gd name="connsiteY28" fmla="*/ 1395707 h 5549974"/>
              <a:gd name="connsiteX29" fmla="*/ 4512009 w 4536644"/>
              <a:gd name="connsiteY29" fmla="*/ 1408524 h 5549974"/>
              <a:gd name="connsiteX30" fmla="*/ 4497084 w 4536644"/>
              <a:gd name="connsiteY30" fmla="*/ 1469337 h 5549974"/>
              <a:gd name="connsiteX31" fmla="*/ 4486187 w 4536644"/>
              <a:gd name="connsiteY31" fmla="*/ 1543038 h 5549974"/>
              <a:gd name="connsiteX32" fmla="*/ 4481306 w 4536644"/>
              <a:gd name="connsiteY32" fmla="*/ 1553997 h 5549974"/>
              <a:gd name="connsiteX33" fmla="*/ 4466878 w 4536644"/>
              <a:gd name="connsiteY33" fmla="*/ 1626071 h 5549974"/>
              <a:gd name="connsiteX34" fmla="*/ 4463163 w 4536644"/>
              <a:gd name="connsiteY34" fmla="*/ 1664103 h 5549974"/>
              <a:gd name="connsiteX35" fmla="*/ 4466823 w 4536644"/>
              <a:gd name="connsiteY35" fmla="*/ 1668558 h 5549974"/>
              <a:gd name="connsiteX36" fmla="*/ 4465173 w 4536644"/>
              <a:gd name="connsiteY36" fmla="*/ 1679756 h 5549974"/>
              <a:gd name="connsiteX37" fmla="*/ 4465585 w 4536644"/>
              <a:gd name="connsiteY37" fmla="*/ 1682815 h 5549974"/>
              <a:gd name="connsiteX38" fmla="*/ 4467096 w 4536644"/>
              <a:gd name="connsiteY38" fmla="*/ 1700268 h 5549974"/>
              <a:gd name="connsiteX39" fmla="*/ 4455626 w 4536644"/>
              <a:gd name="connsiteY39" fmla="*/ 1735163 h 5549974"/>
              <a:gd name="connsiteX40" fmla="*/ 4453566 w 4536644"/>
              <a:gd name="connsiteY40" fmla="*/ 1735289 h 5549974"/>
              <a:gd name="connsiteX41" fmla="*/ 4445068 w 4536644"/>
              <a:gd name="connsiteY41" fmla="*/ 1887374 h 5549974"/>
              <a:gd name="connsiteX42" fmla="*/ 4453759 w 4536644"/>
              <a:gd name="connsiteY42" fmla="*/ 1911536 h 5549974"/>
              <a:gd name="connsiteX43" fmla="*/ 4456037 w 4536644"/>
              <a:gd name="connsiteY43" fmla="*/ 1961755 h 5549974"/>
              <a:gd name="connsiteX44" fmla="*/ 4445574 w 4536644"/>
              <a:gd name="connsiteY44" fmla="*/ 2040142 h 5549974"/>
              <a:gd name="connsiteX45" fmla="*/ 4448839 w 4536644"/>
              <a:gd name="connsiteY45" fmla="*/ 2044087 h 5549974"/>
              <a:gd name="connsiteX46" fmla="*/ 4451680 w 4536644"/>
              <a:gd name="connsiteY46" fmla="*/ 2056904 h 5549974"/>
              <a:gd name="connsiteX47" fmla="*/ 4436755 w 4536644"/>
              <a:gd name="connsiteY47" fmla="*/ 2117719 h 5549974"/>
              <a:gd name="connsiteX48" fmla="*/ 4429424 w 4536644"/>
              <a:gd name="connsiteY48" fmla="*/ 2167300 h 5549974"/>
              <a:gd name="connsiteX49" fmla="*/ 4373341 w 4536644"/>
              <a:gd name="connsiteY49" fmla="*/ 3223633 h 5549974"/>
              <a:gd name="connsiteX50" fmla="*/ 4360555 w 4536644"/>
              <a:gd name="connsiteY50" fmla="*/ 3477281 h 5549974"/>
              <a:gd name="connsiteX51" fmla="*/ 4349470 w 4536644"/>
              <a:gd name="connsiteY51" fmla="*/ 3639984 h 5549974"/>
              <a:gd name="connsiteX52" fmla="*/ 4258709 w 4536644"/>
              <a:gd name="connsiteY52" fmla="*/ 5278921 h 5549974"/>
              <a:gd name="connsiteX53" fmla="*/ 4264007 w 4536644"/>
              <a:gd name="connsiteY53" fmla="*/ 5315626 h 5549974"/>
              <a:gd name="connsiteX54" fmla="*/ 4267541 w 4536644"/>
              <a:gd name="connsiteY54" fmla="*/ 5350090 h 5549974"/>
              <a:gd name="connsiteX55" fmla="*/ 4270373 w 4536644"/>
              <a:gd name="connsiteY55" fmla="*/ 5450399 h 5549974"/>
              <a:gd name="connsiteX56" fmla="*/ 4251816 w 4536644"/>
              <a:gd name="connsiteY56" fmla="*/ 5484804 h 5549974"/>
              <a:gd name="connsiteX57" fmla="*/ 4247164 w 4536644"/>
              <a:gd name="connsiteY57" fmla="*/ 5487504 h 5549974"/>
              <a:gd name="connsiteX58" fmla="*/ 4243707 w 4536644"/>
              <a:gd name="connsiteY58" fmla="*/ 5549951 h 5549974"/>
              <a:gd name="connsiteX59" fmla="*/ 310344 w 4536644"/>
              <a:gd name="connsiteY59" fmla="*/ 5297261 h 5549974"/>
              <a:gd name="connsiteX60" fmla="*/ 0 w 4536644"/>
              <a:gd name="connsiteY60" fmla="*/ 5280167 h 5549974"/>
              <a:gd name="connsiteX61" fmla="*/ 78736 w 4536644"/>
              <a:gd name="connsiteY61" fmla="*/ 3839310 h 5549974"/>
              <a:gd name="connsiteX62" fmla="*/ 303426 w 4536644"/>
              <a:gd name="connsiteY62"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502823 w 4536644"/>
              <a:gd name="connsiteY15" fmla="*/ 853854 h 5549974"/>
              <a:gd name="connsiteX16" fmla="*/ 4496585 w 4536644"/>
              <a:gd name="connsiteY16" fmla="*/ 965485 h 5549974"/>
              <a:gd name="connsiteX17" fmla="*/ 4498662 w 4536644"/>
              <a:gd name="connsiteY17" fmla="*/ 966385 h 5549974"/>
              <a:gd name="connsiteX18" fmla="*/ 4502781 w 4536644"/>
              <a:gd name="connsiteY18" fmla="*/ 1002567 h 5549974"/>
              <a:gd name="connsiteX19" fmla="*/ 4497983 w 4536644"/>
              <a:gd name="connsiteY19" fmla="*/ 1101094 h 5549974"/>
              <a:gd name="connsiteX20" fmla="*/ 4497878 w 4536644"/>
              <a:gd name="connsiteY20" fmla="*/ 1159389 h 5549974"/>
              <a:gd name="connsiteX21" fmla="*/ 4502181 w 4536644"/>
              <a:gd name="connsiteY21" fmla="*/ 1180505 h 5549974"/>
              <a:gd name="connsiteX22" fmla="*/ 4505271 w 4536644"/>
              <a:gd name="connsiteY22" fmla="*/ 1210687 h 5549974"/>
              <a:gd name="connsiteX23" fmla="*/ 4514088 w 4536644"/>
              <a:gd name="connsiteY23" fmla="*/ 1263157 h 5549974"/>
              <a:gd name="connsiteX24" fmla="*/ 4516365 w 4536644"/>
              <a:gd name="connsiteY24" fmla="*/ 1313374 h 5549974"/>
              <a:gd name="connsiteX25" fmla="*/ 4515485 w 4536644"/>
              <a:gd name="connsiteY25" fmla="*/ 1347004 h 5549974"/>
              <a:gd name="connsiteX26" fmla="*/ 4505903 w 4536644"/>
              <a:gd name="connsiteY26" fmla="*/ 1391762 h 5549974"/>
              <a:gd name="connsiteX27" fmla="*/ 4509167 w 4536644"/>
              <a:gd name="connsiteY27" fmla="*/ 1395707 h 5549974"/>
              <a:gd name="connsiteX28" fmla="*/ 4512009 w 4536644"/>
              <a:gd name="connsiteY28" fmla="*/ 1408524 h 5549974"/>
              <a:gd name="connsiteX29" fmla="*/ 4497084 w 4536644"/>
              <a:gd name="connsiteY29" fmla="*/ 1469337 h 5549974"/>
              <a:gd name="connsiteX30" fmla="*/ 4486187 w 4536644"/>
              <a:gd name="connsiteY30" fmla="*/ 1543038 h 5549974"/>
              <a:gd name="connsiteX31" fmla="*/ 4481306 w 4536644"/>
              <a:gd name="connsiteY31" fmla="*/ 1553997 h 5549974"/>
              <a:gd name="connsiteX32" fmla="*/ 4466878 w 4536644"/>
              <a:gd name="connsiteY32" fmla="*/ 1626071 h 5549974"/>
              <a:gd name="connsiteX33" fmla="*/ 4463163 w 4536644"/>
              <a:gd name="connsiteY33" fmla="*/ 1664103 h 5549974"/>
              <a:gd name="connsiteX34" fmla="*/ 4466823 w 4536644"/>
              <a:gd name="connsiteY34" fmla="*/ 1668558 h 5549974"/>
              <a:gd name="connsiteX35" fmla="*/ 4465173 w 4536644"/>
              <a:gd name="connsiteY35" fmla="*/ 1679756 h 5549974"/>
              <a:gd name="connsiteX36" fmla="*/ 4465585 w 4536644"/>
              <a:gd name="connsiteY36" fmla="*/ 1682815 h 5549974"/>
              <a:gd name="connsiteX37" fmla="*/ 4467096 w 4536644"/>
              <a:gd name="connsiteY37" fmla="*/ 1700268 h 5549974"/>
              <a:gd name="connsiteX38" fmla="*/ 4455626 w 4536644"/>
              <a:gd name="connsiteY38" fmla="*/ 1735163 h 5549974"/>
              <a:gd name="connsiteX39" fmla="*/ 4453566 w 4536644"/>
              <a:gd name="connsiteY39" fmla="*/ 1735289 h 5549974"/>
              <a:gd name="connsiteX40" fmla="*/ 4445068 w 4536644"/>
              <a:gd name="connsiteY40" fmla="*/ 1887374 h 5549974"/>
              <a:gd name="connsiteX41" fmla="*/ 4453759 w 4536644"/>
              <a:gd name="connsiteY41" fmla="*/ 1911536 h 5549974"/>
              <a:gd name="connsiteX42" fmla="*/ 4456037 w 4536644"/>
              <a:gd name="connsiteY42" fmla="*/ 1961755 h 5549974"/>
              <a:gd name="connsiteX43" fmla="*/ 4445574 w 4536644"/>
              <a:gd name="connsiteY43" fmla="*/ 2040142 h 5549974"/>
              <a:gd name="connsiteX44" fmla="*/ 4448839 w 4536644"/>
              <a:gd name="connsiteY44" fmla="*/ 2044087 h 5549974"/>
              <a:gd name="connsiteX45" fmla="*/ 4451680 w 4536644"/>
              <a:gd name="connsiteY45" fmla="*/ 2056904 h 5549974"/>
              <a:gd name="connsiteX46" fmla="*/ 4436755 w 4536644"/>
              <a:gd name="connsiteY46" fmla="*/ 2117719 h 5549974"/>
              <a:gd name="connsiteX47" fmla="*/ 4429424 w 4536644"/>
              <a:gd name="connsiteY47" fmla="*/ 2167300 h 5549974"/>
              <a:gd name="connsiteX48" fmla="*/ 4373341 w 4536644"/>
              <a:gd name="connsiteY48" fmla="*/ 3223633 h 5549974"/>
              <a:gd name="connsiteX49" fmla="*/ 4360555 w 4536644"/>
              <a:gd name="connsiteY49" fmla="*/ 3477281 h 5549974"/>
              <a:gd name="connsiteX50" fmla="*/ 4349470 w 4536644"/>
              <a:gd name="connsiteY50" fmla="*/ 3639984 h 5549974"/>
              <a:gd name="connsiteX51" fmla="*/ 4258709 w 4536644"/>
              <a:gd name="connsiteY51" fmla="*/ 5278921 h 5549974"/>
              <a:gd name="connsiteX52" fmla="*/ 4264007 w 4536644"/>
              <a:gd name="connsiteY52" fmla="*/ 5315626 h 5549974"/>
              <a:gd name="connsiteX53" fmla="*/ 4267541 w 4536644"/>
              <a:gd name="connsiteY53" fmla="*/ 5350090 h 5549974"/>
              <a:gd name="connsiteX54" fmla="*/ 4270373 w 4536644"/>
              <a:gd name="connsiteY54" fmla="*/ 5450399 h 5549974"/>
              <a:gd name="connsiteX55" fmla="*/ 4251816 w 4536644"/>
              <a:gd name="connsiteY55" fmla="*/ 5484804 h 5549974"/>
              <a:gd name="connsiteX56" fmla="*/ 4247164 w 4536644"/>
              <a:gd name="connsiteY56" fmla="*/ 5487504 h 5549974"/>
              <a:gd name="connsiteX57" fmla="*/ 4243707 w 4536644"/>
              <a:gd name="connsiteY57" fmla="*/ 5549951 h 5549974"/>
              <a:gd name="connsiteX58" fmla="*/ 310344 w 4536644"/>
              <a:gd name="connsiteY58" fmla="*/ 5297261 h 5549974"/>
              <a:gd name="connsiteX59" fmla="*/ 0 w 4536644"/>
              <a:gd name="connsiteY59" fmla="*/ 5280167 h 5549974"/>
              <a:gd name="connsiteX60" fmla="*/ 78736 w 4536644"/>
              <a:gd name="connsiteY60" fmla="*/ 3839310 h 5549974"/>
              <a:gd name="connsiteX61" fmla="*/ 303426 w 4536644"/>
              <a:gd name="connsiteY61" fmla="*/ 0 h 5549974"/>
              <a:gd name="connsiteX0" fmla="*/ 303426 w 4536644"/>
              <a:gd name="connsiteY0" fmla="*/ 0 h 5549974"/>
              <a:gd name="connsiteX1" fmla="*/ 3305612 w 4536644"/>
              <a:gd name="connsiteY1" fmla="*/ 171842 h 5549974"/>
              <a:gd name="connsiteX2" fmla="*/ 4134423 w 4536644"/>
              <a:gd name="connsiteY2" fmla="*/ 226950 h 5549974"/>
              <a:gd name="connsiteX3" fmla="*/ 4507617 w 4536644"/>
              <a:gd name="connsiteY3" fmla="*/ 247374 h 5549974"/>
              <a:gd name="connsiteX4" fmla="*/ 4535496 w 4536644"/>
              <a:gd name="connsiteY4" fmla="*/ 269179 h 5549974"/>
              <a:gd name="connsiteX5" fmla="*/ 4533722 w 4536644"/>
              <a:gd name="connsiteY5" fmla="*/ 300930 h 5549974"/>
              <a:gd name="connsiteX6" fmla="*/ 4536644 w 4536644"/>
              <a:gd name="connsiteY6" fmla="*/ 302647 h 5549974"/>
              <a:gd name="connsiteX7" fmla="*/ 4530809 w 4536644"/>
              <a:gd name="connsiteY7" fmla="*/ 391868 h 5549974"/>
              <a:gd name="connsiteX8" fmla="*/ 4527321 w 4536644"/>
              <a:gd name="connsiteY8" fmla="*/ 415489 h 5549974"/>
              <a:gd name="connsiteX9" fmla="*/ 4522216 w 4536644"/>
              <a:gd name="connsiteY9" fmla="*/ 506828 h 5549974"/>
              <a:gd name="connsiteX10" fmla="*/ 4521566 w 4536644"/>
              <a:gd name="connsiteY10" fmla="*/ 553245 h 5549974"/>
              <a:gd name="connsiteX11" fmla="*/ 4518467 w 4536644"/>
              <a:gd name="connsiteY11" fmla="*/ 581709 h 5549974"/>
              <a:gd name="connsiteX12" fmla="*/ 4517798 w 4536644"/>
              <a:gd name="connsiteY12" fmla="*/ 585890 h 5549974"/>
              <a:gd name="connsiteX13" fmla="*/ 4504861 w 4536644"/>
              <a:gd name="connsiteY13" fmla="*/ 817404 h 5549974"/>
              <a:gd name="connsiteX14" fmla="*/ 4506574 w 4536644"/>
              <a:gd name="connsiteY14" fmla="*/ 822238 h 5549974"/>
              <a:gd name="connsiteX15" fmla="*/ 4496585 w 4536644"/>
              <a:gd name="connsiteY15" fmla="*/ 965485 h 5549974"/>
              <a:gd name="connsiteX16" fmla="*/ 4498662 w 4536644"/>
              <a:gd name="connsiteY16" fmla="*/ 966385 h 5549974"/>
              <a:gd name="connsiteX17" fmla="*/ 4502781 w 4536644"/>
              <a:gd name="connsiteY17" fmla="*/ 1002567 h 5549974"/>
              <a:gd name="connsiteX18" fmla="*/ 4497983 w 4536644"/>
              <a:gd name="connsiteY18" fmla="*/ 1101094 h 5549974"/>
              <a:gd name="connsiteX19" fmla="*/ 4497878 w 4536644"/>
              <a:gd name="connsiteY19" fmla="*/ 1159389 h 5549974"/>
              <a:gd name="connsiteX20" fmla="*/ 4502181 w 4536644"/>
              <a:gd name="connsiteY20" fmla="*/ 1180505 h 5549974"/>
              <a:gd name="connsiteX21" fmla="*/ 4505271 w 4536644"/>
              <a:gd name="connsiteY21" fmla="*/ 1210687 h 5549974"/>
              <a:gd name="connsiteX22" fmla="*/ 4514088 w 4536644"/>
              <a:gd name="connsiteY22" fmla="*/ 1263157 h 5549974"/>
              <a:gd name="connsiteX23" fmla="*/ 4516365 w 4536644"/>
              <a:gd name="connsiteY23" fmla="*/ 1313374 h 5549974"/>
              <a:gd name="connsiteX24" fmla="*/ 4515485 w 4536644"/>
              <a:gd name="connsiteY24" fmla="*/ 1347004 h 5549974"/>
              <a:gd name="connsiteX25" fmla="*/ 4505903 w 4536644"/>
              <a:gd name="connsiteY25" fmla="*/ 1391762 h 5549974"/>
              <a:gd name="connsiteX26" fmla="*/ 4509167 w 4536644"/>
              <a:gd name="connsiteY26" fmla="*/ 1395707 h 5549974"/>
              <a:gd name="connsiteX27" fmla="*/ 4512009 w 4536644"/>
              <a:gd name="connsiteY27" fmla="*/ 1408524 h 5549974"/>
              <a:gd name="connsiteX28" fmla="*/ 4497084 w 4536644"/>
              <a:gd name="connsiteY28" fmla="*/ 1469337 h 5549974"/>
              <a:gd name="connsiteX29" fmla="*/ 4486187 w 4536644"/>
              <a:gd name="connsiteY29" fmla="*/ 1543038 h 5549974"/>
              <a:gd name="connsiteX30" fmla="*/ 4481306 w 4536644"/>
              <a:gd name="connsiteY30" fmla="*/ 1553997 h 5549974"/>
              <a:gd name="connsiteX31" fmla="*/ 4466878 w 4536644"/>
              <a:gd name="connsiteY31" fmla="*/ 1626071 h 5549974"/>
              <a:gd name="connsiteX32" fmla="*/ 4463163 w 4536644"/>
              <a:gd name="connsiteY32" fmla="*/ 1664103 h 5549974"/>
              <a:gd name="connsiteX33" fmla="*/ 4466823 w 4536644"/>
              <a:gd name="connsiteY33" fmla="*/ 1668558 h 5549974"/>
              <a:gd name="connsiteX34" fmla="*/ 4465173 w 4536644"/>
              <a:gd name="connsiteY34" fmla="*/ 1679756 h 5549974"/>
              <a:gd name="connsiteX35" fmla="*/ 4465585 w 4536644"/>
              <a:gd name="connsiteY35" fmla="*/ 1682815 h 5549974"/>
              <a:gd name="connsiteX36" fmla="*/ 4467096 w 4536644"/>
              <a:gd name="connsiteY36" fmla="*/ 1700268 h 5549974"/>
              <a:gd name="connsiteX37" fmla="*/ 4455626 w 4536644"/>
              <a:gd name="connsiteY37" fmla="*/ 1735163 h 5549974"/>
              <a:gd name="connsiteX38" fmla="*/ 4453566 w 4536644"/>
              <a:gd name="connsiteY38" fmla="*/ 1735289 h 5549974"/>
              <a:gd name="connsiteX39" fmla="*/ 4445068 w 4536644"/>
              <a:gd name="connsiteY39" fmla="*/ 1887374 h 5549974"/>
              <a:gd name="connsiteX40" fmla="*/ 4453759 w 4536644"/>
              <a:gd name="connsiteY40" fmla="*/ 1911536 h 5549974"/>
              <a:gd name="connsiteX41" fmla="*/ 4456037 w 4536644"/>
              <a:gd name="connsiteY41" fmla="*/ 1961755 h 5549974"/>
              <a:gd name="connsiteX42" fmla="*/ 4445574 w 4536644"/>
              <a:gd name="connsiteY42" fmla="*/ 2040142 h 5549974"/>
              <a:gd name="connsiteX43" fmla="*/ 4448839 w 4536644"/>
              <a:gd name="connsiteY43" fmla="*/ 2044087 h 5549974"/>
              <a:gd name="connsiteX44" fmla="*/ 4451680 w 4536644"/>
              <a:gd name="connsiteY44" fmla="*/ 2056904 h 5549974"/>
              <a:gd name="connsiteX45" fmla="*/ 4436755 w 4536644"/>
              <a:gd name="connsiteY45" fmla="*/ 2117719 h 5549974"/>
              <a:gd name="connsiteX46" fmla="*/ 4429424 w 4536644"/>
              <a:gd name="connsiteY46" fmla="*/ 2167300 h 5549974"/>
              <a:gd name="connsiteX47" fmla="*/ 4373341 w 4536644"/>
              <a:gd name="connsiteY47" fmla="*/ 3223633 h 5549974"/>
              <a:gd name="connsiteX48" fmla="*/ 4360555 w 4536644"/>
              <a:gd name="connsiteY48" fmla="*/ 3477281 h 5549974"/>
              <a:gd name="connsiteX49" fmla="*/ 4349470 w 4536644"/>
              <a:gd name="connsiteY49" fmla="*/ 3639984 h 5549974"/>
              <a:gd name="connsiteX50" fmla="*/ 4258709 w 4536644"/>
              <a:gd name="connsiteY50" fmla="*/ 5278921 h 5549974"/>
              <a:gd name="connsiteX51" fmla="*/ 4264007 w 4536644"/>
              <a:gd name="connsiteY51" fmla="*/ 5315626 h 5549974"/>
              <a:gd name="connsiteX52" fmla="*/ 4267541 w 4536644"/>
              <a:gd name="connsiteY52" fmla="*/ 5350090 h 5549974"/>
              <a:gd name="connsiteX53" fmla="*/ 4270373 w 4536644"/>
              <a:gd name="connsiteY53" fmla="*/ 5450399 h 5549974"/>
              <a:gd name="connsiteX54" fmla="*/ 4251816 w 4536644"/>
              <a:gd name="connsiteY54" fmla="*/ 5484804 h 5549974"/>
              <a:gd name="connsiteX55" fmla="*/ 4247164 w 4536644"/>
              <a:gd name="connsiteY55" fmla="*/ 5487504 h 5549974"/>
              <a:gd name="connsiteX56" fmla="*/ 4243707 w 4536644"/>
              <a:gd name="connsiteY56" fmla="*/ 5549951 h 5549974"/>
              <a:gd name="connsiteX57" fmla="*/ 310344 w 4536644"/>
              <a:gd name="connsiteY57" fmla="*/ 5297261 h 5549974"/>
              <a:gd name="connsiteX58" fmla="*/ 0 w 4536644"/>
              <a:gd name="connsiteY58" fmla="*/ 5280167 h 5549974"/>
              <a:gd name="connsiteX59" fmla="*/ 78736 w 4536644"/>
              <a:gd name="connsiteY59" fmla="*/ 3839310 h 5549974"/>
              <a:gd name="connsiteX60" fmla="*/ 303426 w 4536644"/>
              <a:gd name="connsiteY60"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7321 w 4536644"/>
              <a:gd name="connsiteY7" fmla="*/ 415489 h 5549974"/>
              <a:gd name="connsiteX8" fmla="*/ 4522216 w 4536644"/>
              <a:gd name="connsiteY8" fmla="*/ 506828 h 5549974"/>
              <a:gd name="connsiteX9" fmla="*/ 4521566 w 4536644"/>
              <a:gd name="connsiteY9" fmla="*/ 553245 h 5549974"/>
              <a:gd name="connsiteX10" fmla="*/ 4518467 w 4536644"/>
              <a:gd name="connsiteY10" fmla="*/ 581709 h 5549974"/>
              <a:gd name="connsiteX11" fmla="*/ 4517798 w 4536644"/>
              <a:gd name="connsiteY11" fmla="*/ 585890 h 5549974"/>
              <a:gd name="connsiteX12" fmla="*/ 4504861 w 4536644"/>
              <a:gd name="connsiteY12" fmla="*/ 817404 h 5549974"/>
              <a:gd name="connsiteX13" fmla="*/ 4506574 w 4536644"/>
              <a:gd name="connsiteY13" fmla="*/ 822238 h 5549974"/>
              <a:gd name="connsiteX14" fmla="*/ 4496585 w 4536644"/>
              <a:gd name="connsiteY14" fmla="*/ 965485 h 5549974"/>
              <a:gd name="connsiteX15" fmla="*/ 4498662 w 4536644"/>
              <a:gd name="connsiteY15" fmla="*/ 966385 h 5549974"/>
              <a:gd name="connsiteX16" fmla="*/ 4502781 w 4536644"/>
              <a:gd name="connsiteY16" fmla="*/ 1002567 h 5549974"/>
              <a:gd name="connsiteX17" fmla="*/ 4497983 w 4536644"/>
              <a:gd name="connsiteY17" fmla="*/ 1101094 h 5549974"/>
              <a:gd name="connsiteX18" fmla="*/ 4497878 w 4536644"/>
              <a:gd name="connsiteY18" fmla="*/ 1159389 h 5549974"/>
              <a:gd name="connsiteX19" fmla="*/ 4502181 w 4536644"/>
              <a:gd name="connsiteY19" fmla="*/ 1180505 h 5549974"/>
              <a:gd name="connsiteX20" fmla="*/ 4505271 w 4536644"/>
              <a:gd name="connsiteY20" fmla="*/ 1210687 h 5549974"/>
              <a:gd name="connsiteX21" fmla="*/ 4514088 w 4536644"/>
              <a:gd name="connsiteY21" fmla="*/ 1263157 h 5549974"/>
              <a:gd name="connsiteX22" fmla="*/ 4516365 w 4536644"/>
              <a:gd name="connsiteY22" fmla="*/ 1313374 h 5549974"/>
              <a:gd name="connsiteX23" fmla="*/ 4515485 w 4536644"/>
              <a:gd name="connsiteY23" fmla="*/ 1347004 h 5549974"/>
              <a:gd name="connsiteX24" fmla="*/ 4505903 w 4536644"/>
              <a:gd name="connsiteY24" fmla="*/ 1391762 h 5549974"/>
              <a:gd name="connsiteX25" fmla="*/ 4509167 w 4536644"/>
              <a:gd name="connsiteY25" fmla="*/ 1395707 h 5549974"/>
              <a:gd name="connsiteX26" fmla="*/ 4512009 w 4536644"/>
              <a:gd name="connsiteY26" fmla="*/ 1408524 h 5549974"/>
              <a:gd name="connsiteX27" fmla="*/ 4497084 w 4536644"/>
              <a:gd name="connsiteY27" fmla="*/ 1469337 h 5549974"/>
              <a:gd name="connsiteX28" fmla="*/ 4486187 w 4536644"/>
              <a:gd name="connsiteY28" fmla="*/ 1543038 h 5549974"/>
              <a:gd name="connsiteX29" fmla="*/ 4481306 w 4536644"/>
              <a:gd name="connsiteY29" fmla="*/ 1553997 h 5549974"/>
              <a:gd name="connsiteX30" fmla="*/ 4466878 w 4536644"/>
              <a:gd name="connsiteY30" fmla="*/ 1626071 h 5549974"/>
              <a:gd name="connsiteX31" fmla="*/ 4463163 w 4536644"/>
              <a:gd name="connsiteY31" fmla="*/ 1664103 h 5549974"/>
              <a:gd name="connsiteX32" fmla="*/ 4466823 w 4536644"/>
              <a:gd name="connsiteY32" fmla="*/ 1668558 h 5549974"/>
              <a:gd name="connsiteX33" fmla="*/ 4465173 w 4536644"/>
              <a:gd name="connsiteY33" fmla="*/ 1679756 h 5549974"/>
              <a:gd name="connsiteX34" fmla="*/ 4465585 w 4536644"/>
              <a:gd name="connsiteY34" fmla="*/ 1682815 h 5549974"/>
              <a:gd name="connsiteX35" fmla="*/ 4467096 w 4536644"/>
              <a:gd name="connsiteY35" fmla="*/ 1700268 h 5549974"/>
              <a:gd name="connsiteX36" fmla="*/ 4455626 w 4536644"/>
              <a:gd name="connsiteY36" fmla="*/ 1735163 h 5549974"/>
              <a:gd name="connsiteX37" fmla="*/ 4453566 w 4536644"/>
              <a:gd name="connsiteY37" fmla="*/ 1735289 h 5549974"/>
              <a:gd name="connsiteX38" fmla="*/ 4445068 w 4536644"/>
              <a:gd name="connsiteY38" fmla="*/ 1887374 h 5549974"/>
              <a:gd name="connsiteX39" fmla="*/ 4453759 w 4536644"/>
              <a:gd name="connsiteY39" fmla="*/ 1911536 h 5549974"/>
              <a:gd name="connsiteX40" fmla="*/ 4456037 w 4536644"/>
              <a:gd name="connsiteY40" fmla="*/ 1961755 h 5549974"/>
              <a:gd name="connsiteX41" fmla="*/ 4445574 w 4536644"/>
              <a:gd name="connsiteY41" fmla="*/ 2040142 h 5549974"/>
              <a:gd name="connsiteX42" fmla="*/ 4448839 w 4536644"/>
              <a:gd name="connsiteY42" fmla="*/ 2044087 h 5549974"/>
              <a:gd name="connsiteX43" fmla="*/ 4451680 w 4536644"/>
              <a:gd name="connsiteY43" fmla="*/ 2056904 h 5549974"/>
              <a:gd name="connsiteX44" fmla="*/ 4436755 w 4536644"/>
              <a:gd name="connsiteY44" fmla="*/ 2117719 h 5549974"/>
              <a:gd name="connsiteX45" fmla="*/ 4429424 w 4536644"/>
              <a:gd name="connsiteY45" fmla="*/ 2167300 h 5549974"/>
              <a:gd name="connsiteX46" fmla="*/ 4373341 w 4536644"/>
              <a:gd name="connsiteY46" fmla="*/ 3223633 h 5549974"/>
              <a:gd name="connsiteX47" fmla="*/ 4360555 w 4536644"/>
              <a:gd name="connsiteY47" fmla="*/ 3477281 h 5549974"/>
              <a:gd name="connsiteX48" fmla="*/ 4349470 w 4536644"/>
              <a:gd name="connsiteY48" fmla="*/ 3639984 h 5549974"/>
              <a:gd name="connsiteX49" fmla="*/ 4258709 w 4536644"/>
              <a:gd name="connsiteY49" fmla="*/ 5278921 h 5549974"/>
              <a:gd name="connsiteX50" fmla="*/ 4264007 w 4536644"/>
              <a:gd name="connsiteY50" fmla="*/ 5315626 h 5549974"/>
              <a:gd name="connsiteX51" fmla="*/ 4267541 w 4536644"/>
              <a:gd name="connsiteY51" fmla="*/ 5350090 h 5549974"/>
              <a:gd name="connsiteX52" fmla="*/ 4270373 w 4536644"/>
              <a:gd name="connsiteY52" fmla="*/ 5450399 h 5549974"/>
              <a:gd name="connsiteX53" fmla="*/ 4251816 w 4536644"/>
              <a:gd name="connsiteY53" fmla="*/ 5484804 h 5549974"/>
              <a:gd name="connsiteX54" fmla="*/ 4247164 w 4536644"/>
              <a:gd name="connsiteY54" fmla="*/ 5487504 h 5549974"/>
              <a:gd name="connsiteX55" fmla="*/ 4243707 w 4536644"/>
              <a:gd name="connsiteY55" fmla="*/ 5549951 h 5549974"/>
              <a:gd name="connsiteX56" fmla="*/ 310344 w 4536644"/>
              <a:gd name="connsiteY56" fmla="*/ 5297261 h 5549974"/>
              <a:gd name="connsiteX57" fmla="*/ 0 w 4536644"/>
              <a:gd name="connsiteY57" fmla="*/ 5280167 h 5549974"/>
              <a:gd name="connsiteX58" fmla="*/ 78736 w 4536644"/>
              <a:gd name="connsiteY58" fmla="*/ 3839310 h 5549974"/>
              <a:gd name="connsiteX59" fmla="*/ 303426 w 4536644"/>
              <a:gd name="connsiteY59"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30809 w 4536644"/>
              <a:gd name="connsiteY6" fmla="*/ 391868 h 5549974"/>
              <a:gd name="connsiteX7" fmla="*/ 4522216 w 4536644"/>
              <a:gd name="connsiteY7" fmla="*/ 506828 h 5549974"/>
              <a:gd name="connsiteX8" fmla="*/ 4521566 w 4536644"/>
              <a:gd name="connsiteY8" fmla="*/ 553245 h 5549974"/>
              <a:gd name="connsiteX9" fmla="*/ 4518467 w 4536644"/>
              <a:gd name="connsiteY9" fmla="*/ 581709 h 5549974"/>
              <a:gd name="connsiteX10" fmla="*/ 4517798 w 4536644"/>
              <a:gd name="connsiteY10" fmla="*/ 585890 h 5549974"/>
              <a:gd name="connsiteX11" fmla="*/ 4504861 w 4536644"/>
              <a:gd name="connsiteY11" fmla="*/ 817404 h 5549974"/>
              <a:gd name="connsiteX12" fmla="*/ 4506574 w 4536644"/>
              <a:gd name="connsiteY12" fmla="*/ 822238 h 5549974"/>
              <a:gd name="connsiteX13" fmla="*/ 4496585 w 4536644"/>
              <a:gd name="connsiteY13" fmla="*/ 965485 h 5549974"/>
              <a:gd name="connsiteX14" fmla="*/ 4498662 w 4536644"/>
              <a:gd name="connsiteY14" fmla="*/ 966385 h 5549974"/>
              <a:gd name="connsiteX15" fmla="*/ 4502781 w 4536644"/>
              <a:gd name="connsiteY15" fmla="*/ 1002567 h 5549974"/>
              <a:gd name="connsiteX16" fmla="*/ 4497983 w 4536644"/>
              <a:gd name="connsiteY16" fmla="*/ 1101094 h 5549974"/>
              <a:gd name="connsiteX17" fmla="*/ 4497878 w 4536644"/>
              <a:gd name="connsiteY17" fmla="*/ 1159389 h 5549974"/>
              <a:gd name="connsiteX18" fmla="*/ 4502181 w 4536644"/>
              <a:gd name="connsiteY18" fmla="*/ 1180505 h 5549974"/>
              <a:gd name="connsiteX19" fmla="*/ 4505271 w 4536644"/>
              <a:gd name="connsiteY19" fmla="*/ 1210687 h 5549974"/>
              <a:gd name="connsiteX20" fmla="*/ 4514088 w 4536644"/>
              <a:gd name="connsiteY20" fmla="*/ 1263157 h 5549974"/>
              <a:gd name="connsiteX21" fmla="*/ 4516365 w 4536644"/>
              <a:gd name="connsiteY21" fmla="*/ 1313374 h 5549974"/>
              <a:gd name="connsiteX22" fmla="*/ 4515485 w 4536644"/>
              <a:gd name="connsiteY22" fmla="*/ 1347004 h 5549974"/>
              <a:gd name="connsiteX23" fmla="*/ 4505903 w 4536644"/>
              <a:gd name="connsiteY23" fmla="*/ 1391762 h 5549974"/>
              <a:gd name="connsiteX24" fmla="*/ 4509167 w 4536644"/>
              <a:gd name="connsiteY24" fmla="*/ 1395707 h 5549974"/>
              <a:gd name="connsiteX25" fmla="*/ 4512009 w 4536644"/>
              <a:gd name="connsiteY25" fmla="*/ 1408524 h 5549974"/>
              <a:gd name="connsiteX26" fmla="*/ 4497084 w 4536644"/>
              <a:gd name="connsiteY26" fmla="*/ 1469337 h 5549974"/>
              <a:gd name="connsiteX27" fmla="*/ 4486187 w 4536644"/>
              <a:gd name="connsiteY27" fmla="*/ 1543038 h 5549974"/>
              <a:gd name="connsiteX28" fmla="*/ 4481306 w 4536644"/>
              <a:gd name="connsiteY28" fmla="*/ 1553997 h 5549974"/>
              <a:gd name="connsiteX29" fmla="*/ 4466878 w 4536644"/>
              <a:gd name="connsiteY29" fmla="*/ 1626071 h 5549974"/>
              <a:gd name="connsiteX30" fmla="*/ 4463163 w 4536644"/>
              <a:gd name="connsiteY30" fmla="*/ 1664103 h 5549974"/>
              <a:gd name="connsiteX31" fmla="*/ 4466823 w 4536644"/>
              <a:gd name="connsiteY31" fmla="*/ 1668558 h 5549974"/>
              <a:gd name="connsiteX32" fmla="*/ 4465173 w 4536644"/>
              <a:gd name="connsiteY32" fmla="*/ 1679756 h 5549974"/>
              <a:gd name="connsiteX33" fmla="*/ 4465585 w 4536644"/>
              <a:gd name="connsiteY33" fmla="*/ 1682815 h 5549974"/>
              <a:gd name="connsiteX34" fmla="*/ 4467096 w 4536644"/>
              <a:gd name="connsiteY34" fmla="*/ 1700268 h 5549974"/>
              <a:gd name="connsiteX35" fmla="*/ 4455626 w 4536644"/>
              <a:gd name="connsiteY35" fmla="*/ 1735163 h 5549974"/>
              <a:gd name="connsiteX36" fmla="*/ 4453566 w 4536644"/>
              <a:gd name="connsiteY36" fmla="*/ 1735289 h 5549974"/>
              <a:gd name="connsiteX37" fmla="*/ 4445068 w 4536644"/>
              <a:gd name="connsiteY37" fmla="*/ 1887374 h 5549974"/>
              <a:gd name="connsiteX38" fmla="*/ 4453759 w 4536644"/>
              <a:gd name="connsiteY38" fmla="*/ 1911536 h 5549974"/>
              <a:gd name="connsiteX39" fmla="*/ 4456037 w 4536644"/>
              <a:gd name="connsiteY39" fmla="*/ 1961755 h 5549974"/>
              <a:gd name="connsiteX40" fmla="*/ 4445574 w 4536644"/>
              <a:gd name="connsiteY40" fmla="*/ 2040142 h 5549974"/>
              <a:gd name="connsiteX41" fmla="*/ 4448839 w 4536644"/>
              <a:gd name="connsiteY41" fmla="*/ 2044087 h 5549974"/>
              <a:gd name="connsiteX42" fmla="*/ 4451680 w 4536644"/>
              <a:gd name="connsiteY42" fmla="*/ 2056904 h 5549974"/>
              <a:gd name="connsiteX43" fmla="*/ 4436755 w 4536644"/>
              <a:gd name="connsiteY43" fmla="*/ 2117719 h 5549974"/>
              <a:gd name="connsiteX44" fmla="*/ 4429424 w 4536644"/>
              <a:gd name="connsiteY44" fmla="*/ 2167300 h 5549974"/>
              <a:gd name="connsiteX45" fmla="*/ 4373341 w 4536644"/>
              <a:gd name="connsiteY45" fmla="*/ 3223633 h 5549974"/>
              <a:gd name="connsiteX46" fmla="*/ 4360555 w 4536644"/>
              <a:gd name="connsiteY46" fmla="*/ 3477281 h 5549974"/>
              <a:gd name="connsiteX47" fmla="*/ 4349470 w 4536644"/>
              <a:gd name="connsiteY47" fmla="*/ 3639984 h 5549974"/>
              <a:gd name="connsiteX48" fmla="*/ 4258709 w 4536644"/>
              <a:gd name="connsiteY48" fmla="*/ 5278921 h 5549974"/>
              <a:gd name="connsiteX49" fmla="*/ 4264007 w 4536644"/>
              <a:gd name="connsiteY49" fmla="*/ 5315626 h 5549974"/>
              <a:gd name="connsiteX50" fmla="*/ 4267541 w 4536644"/>
              <a:gd name="connsiteY50" fmla="*/ 5350090 h 5549974"/>
              <a:gd name="connsiteX51" fmla="*/ 4270373 w 4536644"/>
              <a:gd name="connsiteY51" fmla="*/ 5450399 h 5549974"/>
              <a:gd name="connsiteX52" fmla="*/ 4251816 w 4536644"/>
              <a:gd name="connsiteY52" fmla="*/ 5484804 h 5549974"/>
              <a:gd name="connsiteX53" fmla="*/ 4247164 w 4536644"/>
              <a:gd name="connsiteY53" fmla="*/ 5487504 h 5549974"/>
              <a:gd name="connsiteX54" fmla="*/ 4243707 w 4536644"/>
              <a:gd name="connsiteY54" fmla="*/ 5549951 h 5549974"/>
              <a:gd name="connsiteX55" fmla="*/ 310344 w 4536644"/>
              <a:gd name="connsiteY55" fmla="*/ 5297261 h 5549974"/>
              <a:gd name="connsiteX56" fmla="*/ 0 w 4536644"/>
              <a:gd name="connsiteY56" fmla="*/ 5280167 h 5549974"/>
              <a:gd name="connsiteX57" fmla="*/ 78736 w 4536644"/>
              <a:gd name="connsiteY57" fmla="*/ 3839310 h 5549974"/>
              <a:gd name="connsiteX58" fmla="*/ 303426 w 4536644"/>
              <a:gd name="connsiteY58"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05271 w 4536644"/>
              <a:gd name="connsiteY18" fmla="*/ 1210687 h 5549974"/>
              <a:gd name="connsiteX19" fmla="*/ 4514088 w 4536644"/>
              <a:gd name="connsiteY19" fmla="*/ 1263157 h 5549974"/>
              <a:gd name="connsiteX20" fmla="*/ 4516365 w 4536644"/>
              <a:gd name="connsiteY20" fmla="*/ 1313374 h 5549974"/>
              <a:gd name="connsiteX21" fmla="*/ 4515485 w 4536644"/>
              <a:gd name="connsiteY21" fmla="*/ 1347004 h 5549974"/>
              <a:gd name="connsiteX22" fmla="*/ 4505903 w 4536644"/>
              <a:gd name="connsiteY22" fmla="*/ 1391762 h 5549974"/>
              <a:gd name="connsiteX23" fmla="*/ 4509167 w 4536644"/>
              <a:gd name="connsiteY23" fmla="*/ 1395707 h 5549974"/>
              <a:gd name="connsiteX24" fmla="*/ 4512009 w 4536644"/>
              <a:gd name="connsiteY24" fmla="*/ 1408524 h 5549974"/>
              <a:gd name="connsiteX25" fmla="*/ 4497084 w 4536644"/>
              <a:gd name="connsiteY25" fmla="*/ 1469337 h 5549974"/>
              <a:gd name="connsiteX26" fmla="*/ 4486187 w 4536644"/>
              <a:gd name="connsiteY26" fmla="*/ 1543038 h 5549974"/>
              <a:gd name="connsiteX27" fmla="*/ 4481306 w 4536644"/>
              <a:gd name="connsiteY27" fmla="*/ 1553997 h 5549974"/>
              <a:gd name="connsiteX28" fmla="*/ 4466878 w 4536644"/>
              <a:gd name="connsiteY28" fmla="*/ 1626071 h 5549974"/>
              <a:gd name="connsiteX29" fmla="*/ 4463163 w 4536644"/>
              <a:gd name="connsiteY29" fmla="*/ 1664103 h 5549974"/>
              <a:gd name="connsiteX30" fmla="*/ 4466823 w 4536644"/>
              <a:gd name="connsiteY30" fmla="*/ 1668558 h 5549974"/>
              <a:gd name="connsiteX31" fmla="*/ 4465173 w 4536644"/>
              <a:gd name="connsiteY31" fmla="*/ 1679756 h 5549974"/>
              <a:gd name="connsiteX32" fmla="*/ 4465585 w 4536644"/>
              <a:gd name="connsiteY32" fmla="*/ 1682815 h 5549974"/>
              <a:gd name="connsiteX33" fmla="*/ 4467096 w 4536644"/>
              <a:gd name="connsiteY33" fmla="*/ 1700268 h 5549974"/>
              <a:gd name="connsiteX34" fmla="*/ 4455626 w 4536644"/>
              <a:gd name="connsiteY34" fmla="*/ 1735163 h 5549974"/>
              <a:gd name="connsiteX35" fmla="*/ 4453566 w 4536644"/>
              <a:gd name="connsiteY35" fmla="*/ 1735289 h 5549974"/>
              <a:gd name="connsiteX36" fmla="*/ 4445068 w 4536644"/>
              <a:gd name="connsiteY36" fmla="*/ 1887374 h 5549974"/>
              <a:gd name="connsiteX37" fmla="*/ 4453759 w 4536644"/>
              <a:gd name="connsiteY37" fmla="*/ 1911536 h 5549974"/>
              <a:gd name="connsiteX38" fmla="*/ 4456037 w 4536644"/>
              <a:gd name="connsiteY38" fmla="*/ 1961755 h 5549974"/>
              <a:gd name="connsiteX39" fmla="*/ 4445574 w 4536644"/>
              <a:gd name="connsiteY39" fmla="*/ 2040142 h 5549974"/>
              <a:gd name="connsiteX40" fmla="*/ 4448839 w 4536644"/>
              <a:gd name="connsiteY40" fmla="*/ 2044087 h 5549974"/>
              <a:gd name="connsiteX41" fmla="*/ 4451680 w 4536644"/>
              <a:gd name="connsiteY41" fmla="*/ 2056904 h 5549974"/>
              <a:gd name="connsiteX42" fmla="*/ 4436755 w 4536644"/>
              <a:gd name="connsiteY42" fmla="*/ 2117719 h 5549974"/>
              <a:gd name="connsiteX43" fmla="*/ 4429424 w 4536644"/>
              <a:gd name="connsiteY43" fmla="*/ 2167300 h 5549974"/>
              <a:gd name="connsiteX44" fmla="*/ 4373341 w 4536644"/>
              <a:gd name="connsiteY44" fmla="*/ 3223633 h 5549974"/>
              <a:gd name="connsiteX45" fmla="*/ 4360555 w 4536644"/>
              <a:gd name="connsiteY45" fmla="*/ 3477281 h 5549974"/>
              <a:gd name="connsiteX46" fmla="*/ 4349470 w 4536644"/>
              <a:gd name="connsiteY46" fmla="*/ 3639984 h 5549974"/>
              <a:gd name="connsiteX47" fmla="*/ 4258709 w 4536644"/>
              <a:gd name="connsiteY47" fmla="*/ 5278921 h 5549974"/>
              <a:gd name="connsiteX48" fmla="*/ 4264007 w 4536644"/>
              <a:gd name="connsiteY48" fmla="*/ 5315626 h 5549974"/>
              <a:gd name="connsiteX49" fmla="*/ 4267541 w 4536644"/>
              <a:gd name="connsiteY49" fmla="*/ 5350090 h 5549974"/>
              <a:gd name="connsiteX50" fmla="*/ 4270373 w 4536644"/>
              <a:gd name="connsiteY50" fmla="*/ 5450399 h 5549974"/>
              <a:gd name="connsiteX51" fmla="*/ 4251816 w 4536644"/>
              <a:gd name="connsiteY51" fmla="*/ 5484804 h 5549974"/>
              <a:gd name="connsiteX52" fmla="*/ 4247164 w 4536644"/>
              <a:gd name="connsiteY52" fmla="*/ 5487504 h 5549974"/>
              <a:gd name="connsiteX53" fmla="*/ 4243707 w 4536644"/>
              <a:gd name="connsiteY53" fmla="*/ 5549951 h 5549974"/>
              <a:gd name="connsiteX54" fmla="*/ 310344 w 4536644"/>
              <a:gd name="connsiteY54" fmla="*/ 5297261 h 5549974"/>
              <a:gd name="connsiteX55" fmla="*/ 0 w 4536644"/>
              <a:gd name="connsiteY55" fmla="*/ 5280167 h 5549974"/>
              <a:gd name="connsiteX56" fmla="*/ 78736 w 4536644"/>
              <a:gd name="connsiteY56" fmla="*/ 3839310 h 5549974"/>
              <a:gd name="connsiteX57" fmla="*/ 303426 w 4536644"/>
              <a:gd name="connsiteY57"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5585 w 4536644"/>
              <a:gd name="connsiteY31" fmla="*/ 1682815 h 5549974"/>
              <a:gd name="connsiteX32" fmla="*/ 4467096 w 4536644"/>
              <a:gd name="connsiteY32" fmla="*/ 1700268 h 5549974"/>
              <a:gd name="connsiteX33" fmla="*/ 4455626 w 4536644"/>
              <a:gd name="connsiteY33" fmla="*/ 1735163 h 5549974"/>
              <a:gd name="connsiteX34" fmla="*/ 4453566 w 4536644"/>
              <a:gd name="connsiteY34" fmla="*/ 1735289 h 5549974"/>
              <a:gd name="connsiteX35" fmla="*/ 4445068 w 4536644"/>
              <a:gd name="connsiteY35" fmla="*/ 1887374 h 5549974"/>
              <a:gd name="connsiteX36" fmla="*/ 4453759 w 4536644"/>
              <a:gd name="connsiteY36" fmla="*/ 1911536 h 5549974"/>
              <a:gd name="connsiteX37" fmla="*/ 4456037 w 4536644"/>
              <a:gd name="connsiteY37" fmla="*/ 1961755 h 5549974"/>
              <a:gd name="connsiteX38" fmla="*/ 4445574 w 4536644"/>
              <a:gd name="connsiteY38" fmla="*/ 2040142 h 5549974"/>
              <a:gd name="connsiteX39" fmla="*/ 4448839 w 4536644"/>
              <a:gd name="connsiteY39" fmla="*/ 2044087 h 5549974"/>
              <a:gd name="connsiteX40" fmla="*/ 4451680 w 4536644"/>
              <a:gd name="connsiteY40" fmla="*/ 2056904 h 5549974"/>
              <a:gd name="connsiteX41" fmla="*/ 4436755 w 4536644"/>
              <a:gd name="connsiteY41" fmla="*/ 2117719 h 5549974"/>
              <a:gd name="connsiteX42" fmla="*/ 4429424 w 4536644"/>
              <a:gd name="connsiteY42" fmla="*/ 2167300 h 5549974"/>
              <a:gd name="connsiteX43" fmla="*/ 4373341 w 4536644"/>
              <a:gd name="connsiteY43" fmla="*/ 3223633 h 5549974"/>
              <a:gd name="connsiteX44" fmla="*/ 4360555 w 4536644"/>
              <a:gd name="connsiteY44" fmla="*/ 3477281 h 5549974"/>
              <a:gd name="connsiteX45" fmla="*/ 4349470 w 4536644"/>
              <a:gd name="connsiteY45" fmla="*/ 3639984 h 5549974"/>
              <a:gd name="connsiteX46" fmla="*/ 4258709 w 4536644"/>
              <a:gd name="connsiteY46" fmla="*/ 5278921 h 5549974"/>
              <a:gd name="connsiteX47" fmla="*/ 4264007 w 4536644"/>
              <a:gd name="connsiteY47" fmla="*/ 5315626 h 5549974"/>
              <a:gd name="connsiteX48" fmla="*/ 4267541 w 4536644"/>
              <a:gd name="connsiteY48" fmla="*/ 5350090 h 5549974"/>
              <a:gd name="connsiteX49" fmla="*/ 4270373 w 4536644"/>
              <a:gd name="connsiteY49" fmla="*/ 5450399 h 5549974"/>
              <a:gd name="connsiteX50" fmla="*/ 4251816 w 4536644"/>
              <a:gd name="connsiteY50" fmla="*/ 5484804 h 5549974"/>
              <a:gd name="connsiteX51" fmla="*/ 4247164 w 4536644"/>
              <a:gd name="connsiteY51" fmla="*/ 5487504 h 5549974"/>
              <a:gd name="connsiteX52" fmla="*/ 4243707 w 4536644"/>
              <a:gd name="connsiteY52" fmla="*/ 5549951 h 5549974"/>
              <a:gd name="connsiteX53" fmla="*/ 310344 w 4536644"/>
              <a:gd name="connsiteY53" fmla="*/ 5297261 h 5549974"/>
              <a:gd name="connsiteX54" fmla="*/ 0 w 4536644"/>
              <a:gd name="connsiteY54" fmla="*/ 5280167 h 5549974"/>
              <a:gd name="connsiteX55" fmla="*/ 78736 w 4536644"/>
              <a:gd name="connsiteY55" fmla="*/ 3839310 h 5549974"/>
              <a:gd name="connsiteX56" fmla="*/ 303426 w 4536644"/>
              <a:gd name="connsiteY56"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5173 w 4536644"/>
              <a:gd name="connsiteY30" fmla="*/ 1679756 h 5549974"/>
              <a:gd name="connsiteX31" fmla="*/ 4467096 w 4536644"/>
              <a:gd name="connsiteY31" fmla="*/ 1700268 h 5549974"/>
              <a:gd name="connsiteX32" fmla="*/ 4455626 w 4536644"/>
              <a:gd name="connsiteY32" fmla="*/ 1735163 h 5549974"/>
              <a:gd name="connsiteX33" fmla="*/ 4453566 w 4536644"/>
              <a:gd name="connsiteY33" fmla="*/ 1735289 h 5549974"/>
              <a:gd name="connsiteX34" fmla="*/ 4445068 w 4536644"/>
              <a:gd name="connsiteY34" fmla="*/ 1887374 h 5549974"/>
              <a:gd name="connsiteX35" fmla="*/ 4453759 w 4536644"/>
              <a:gd name="connsiteY35" fmla="*/ 1911536 h 5549974"/>
              <a:gd name="connsiteX36" fmla="*/ 4456037 w 4536644"/>
              <a:gd name="connsiteY36" fmla="*/ 1961755 h 5549974"/>
              <a:gd name="connsiteX37" fmla="*/ 4445574 w 4536644"/>
              <a:gd name="connsiteY37" fmla="*/ 2040142 h 5549974"/>
              <a:gd name="connsiteX38" fmla="*/ 4448839 w 4536644"/>
              <a:gd name="connsiteY38" fmla="*/ 2044087 h 5549974"/>
              <a:gd name="connsiteX39" fmla="*/ 4451680 w 4536644"/>
              <a:gd name="connsiteY39" fmla="*/ 2056904 h 5549974"/>
              <a:gd name="connsiteX40" fmla="*/ 4436755 w 4536644"/>
              <a:gd name="connsiteY40" fmla="*/ 2117719 h 5549974"/>
              <a:gd name="connsiteX41" fmla="*/ 4429424 w 4536644"/>
              <a:gd name="connsiteY41" fmla="*/ 2167300 h 5549974"/>
              <a:gd name="connsiteX42" fmla="*/ 4373341 w 4536644"/>
              <a:gd name="connsiteY42" fmla="*/ 3223633 h 5549974"/>
              <a:gd name="connsiteX43" fmla="*/ 4360555 w 4536644"/>
              <a:gd name="connsiteY43" fmla="*/ 3477281 h 5549974"/>
              <a:gd name="connsiteX44" fmla="*/ 4349470 w 4536644"/>
              <a:gd name="connsiteY44" fmla="*/ 3639984 h 5549974"/>
              <a:gd name="connsiteX45" fmla="*/ 4258709 w 4536644"/>
              <a:gd name="connsiteY45" fmla="*/ 5278921 h 5549974"/>
              <a:gd name="connsiteX46" fmla="*/ 4264007 w 4536644"/>
              <a:gd name="connsiteY46" fmla="*/ 5315626 h 5549974"/>
              <a:gd name="connsiteX47" fmla="*/ 4267541 w 4536644"/>
              <a:gd name="connsiteY47" fmla="*/ 5350090 h 5549974"/>
              <a:gd name="connsiteX48" fmla="*/ 4270373 w 4536644"/>
              <a:gd name="connsiteY48" fmla="*/ 5450399 h 5549974"/>
              <a:gd name="connsiteX49" fmla="*/ 4251816 w 4536644"/>
              <a:gd name="connsiteY49" fmla="*/ 5484804 h 5549974"/>
              <a:gd name="connsiteX50" fmla="*/ 4247164 w 4536644"/>
              <a:gd name="connsiteY50" fmla="*/ 5487504 h 5549974"/>
              <a:gd name="connsiteX51" fmla="*/ 4243707 w 4536644"/>
              <a:gd name="connsiteY51" fmla="*/ 5549951 h 5549974"/>
              <a:gd name="connsiteX52" fmla="*/ 310344 w 4536644"/>
              <a:gd name="connsiteY52" fmla="*/ 5297261 h 5549974"/>
              <a:gd name="connsiteX53" fmla="*/ 0 w 4536644"/>
              <a:gd name="connsiteY53" fmla="*/ 5280167 h 5549974"/>
              <a:gd name="connsiteX54" fmla="*/ 78736 w 4536644"/>
              <a:gd name="connsiteY54" fmla="*/ 3839310 h 5549974"/>
              <a:gd name="connsiteX55" fmla="*/ 303426 w 4536644"/>
              <a:gd name="connsiteY55"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6823 w 4536644"/>
              <a:gd name="connsiteY29" fmla="*/ 1668558 h 5549974"/>
              <a:gd name="connsiteX30" fmla="*/ 4467096 w 4536644"/>
              <a:gd name="connsiteY30" fmla="*/ 1700268 h 5549974"/>
              <a:gd name="connsiteX31" fmla="*/ 4455626 w 4536644"/>
              <a:gd name="connsiteY31" fmla="*/ 1735163 h 5549974"/>
              <a:gd name="connsiteX32" fmla="*/ 4453566 w 4536644"/>
              <a:gd name="connsiteY32" fmla="*/ 1735289 h 5549974"/>
              <a:gd name="connsiteX33" fmla="*/ 4445068 w 4536644"/>
              <a:gd name="connsiteY33" fmla="*/ 1887374 h 5549974"/>
              <a:gd name="connsiteX34" fmla="*/ 4453759 w 4536644"/>
              <a:gd name="connsiteY34" fmla="*/ 1911536 h 5549974"/>
              <a:gd name="connsiteX35" fmla="*/ 4456037 w 4536644"/>
              <a:gd name="connsiteY35" fmla="*/ 1961755 h 5549974"/>
              <a:gd name="connsiteX36" fmla="*/ 4445574 w 4536644"/>
              <a:gd name="connsiteY36" fmla="*/ 2040142 h 5549974"/>
              <a:gd name="connsiteX37" fmla="*/ 4448839 w 4536644"/>
              <a:gd name="connsiteY37" fmla="*/ 2044087 h 5549974"/>
              <a:gd name="connsiteX38" fmla="*/ 4451680 w 4536644"/>
              <a:gd name="connsiteY38" fmla="*/ 2056904 h 5549974"/>
              <a:gd name="connsiteX39" fmla="*/ 4436755 w 4536644"/>
              <a:gd name="connsiteY39" fmla="*/ 2117719 h 5549974"/>
              <a:gd name="connsiteX40" fmla="*/ 4429424 w 4536644"/>
              <a:gd name="connsiteY40" fmla="*/ 2167300 h 5549974"/>
              <a:gd name="connsiteX41" fmla="*/ 4373341 w 4536644"/>
              <a:gd name="connsiteY41" fmla="*/ 3223633 h 5549974"/>
              <a:gd name="connsiteX42" fmla="*/ 4360555 w 4536644"/>
              <a:gd name="connsiteY42" fmla="*/ 3477281 h 5549974"/>
              <a:gd name="connsiteX43" fmla="*/ 4349470 w 4536644"/>
              <a:gd name="connsiteY43" fmla="*/ 3639984 h 5549974"/>
              <a:gd name="connsiteX44" fmla="*/ 4258709 w 4536644"/>
              <a:gd name="connsiteY44" fmla="*/ 5278921 h 5549974"/>
              <a:gd name="connsiteX45" fmla="*/ 4264007 w 4536644"/>
              <a:gd name="connsiteY45" fmla="*/ 5315626 h 5549974"/>
              <a:gd name="connsiteX46" fmla="*/ 4267541 w 4536644"/>
              <a:gd name="connsiteY46" fmla="*/ 5350090 h 5549974"/>
              <a:gd name="connsiteX47" fmla="*/ 4270373 w 4536644"/>
              <a:gd name="connsiteY47" fmla="*/ 5450399 h 5549974"/>
              <a:gd name="connsiteX48" fmla="*/ 4251816 w 4536644"/>
              <a:gd name="connsiteY48" fmla="*/ 5484804 h 5549974"/>
              <a:gd name="connsiteX49" fmla="*/ 4247164 w 4536644"/>
              <a:gd name="connsiteY49" fmla="*/ 5487504 h 5549974"/>
              <a:gd name="connsiteX50" fmla="*/ 4243707 w 4536644"/>
              <a:gd name="connsiteY50" fmla="*/ 5549951 h 5549974"/>
              <a:gd name="connsiteX51" fmla="*/ 310344 w 4536644"/>
              <a:gd name="connsiteY51" fmla="*/ 5297261 h 5549974"/>
              <a:gd name="connsiteX52" fmla="*/ 0 w 4536644"/>
              <a:gd name="connsiteY52" fmla="*/ 5280167 h 5549974"/>
              <a:gd name="connsiteX53" fmla="*/ 78736 w 4536644"/>
              <a:gd name="connsiteY53" fmla="*/ 3839310 h 5549974"/>
              <a:gd name="connsiteX54" fmla="*/ 303426 w 4536644"/>
              <a:gd name="connsiteY54"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3163 w 4536644"/>
              <a:gd name="connsiteY28" fmla="*/ 1664103 h 5549974"/>
              <a:gd name="connsiteX29" fmla="*/ 4467096 w 4536644"/>
              <a:gd name="connsiteY29" fmla="*/ 1700268 h 5549974"/>
              <a:gd name="connsiteX30" fmla="*/ 4455626 w 4536644"/>
              <a:gd name="connsiteY30" fmla="*/ 1735163 h 5549974"/>
              <a:gd name="connsiteX31" fmla="*/ 4453566 w 4536644"/>
              <a:gd name="connsiteY31" fmla="*/ 1735289 h 5549974"/>
              <a:gd name="connsiteX32" fmla="*/ 4445068 w 4536644"/>
              <a:gd name="connsiteY32" fmla="*/ 1887374 h 5549974"/>
              <a:gd name="connsiteX33" fmla="*/ 4453759 w 4536644"/>
              <a:gd name="connsiteY33" fmla="*/ 1911536 h 5549974"/>
              <a:gd name="connsiteX34" fmla="*/ 4456037 w 4536644"/>
              <a:gd name="connsiteY34" fmla="*/ 1961755 h 5549974"/>
              <a:gd name="connsiteX35" fmla="*/ 4445574 w 4536644"/>
              <a:gd name="connsiteY35" fmla="*/ 2040142 h 5549974"/>
              <a:gd name="connsiteX36" fmla="*/ 4448839 w 4536644"/>
              <a:gd name="connsiteY36" fmla="*/ 2044087 h 5549974"/>
              <a:gd name="connsiteX37" fmla="*/ 4451680 w 4536644"/>
              <a:gd name="connsiteY37" fmla="*/ 2056904 h 5549974"/>
              <a:gd name="connsiteX38" fmla="*/ 4436755 w 4536644"/>
              <a:gd name="connsiteY38" fmla="*/ 2117719 h 5549974"/>
              <a:gd name="connsiteX39" fmla="*/ 4429424 w 4536644"/>
              <a:gd name="connsiteY39" fmla="*/ 2167300 h 5549974"/>
              <a:gd name="connsiteX40" fmla="*/ 4373341 w 4536644"/>
              <a:gd name="connsiteY40" fmla="*/ 3223633 h 5549974"/>
              <a:gd name="connsiteX41" fmla="*/ 4360555 w 4536644"/>
              <a:gd name="connsiteY41" fmla="*/ 3477281 h 5549974"/>
              <a:gd name="connsiteX42" fmla="*/ 4349470 w 4536644"/>
              <a:gd name="connsiteY42" fmla="*/ 3639984 h 5549974"/>
              <a:gd name="connsiteX43" fmla="*/ 4258709 w 4536644"/>
              <a:gd name="connsiteY43" fmla="*/ 5278921 h 5549974"/>
              <a:gd name="connsiteX44" fmla="*/ 4264007 w 4536644"/>
              <a:gd name="connsiteY44" fmla="*/ 5315626 h 5549974"/>
              <a:gd name="connsiteX45" fmla="*/ 4267541 w 4536644"/>
              <a:gd name="connsiteY45" fmla="*/ 5350090 h 5549974"/>
              <a:gd name="connsiteX46" fmla="*/ 4270373 w 4536644"/>
              <a:gd name="connsiteY46" fmla="*/ 5450399 h 5549974"/>
              <a:gd name="connsiteX47" fmla="*/ 4251816 w 4536644"/>
              <a:gd name="connsiteY47" fmla="*/ 5484804 h 5549974"/>
              <a:gd name="connsiteX48" fmla="*/ 4247164 w 4536644"/>
              <a:gd name="connsiteY48" fmla="*/ 5487504 h 5549974"/>
              <a:gd name="connsiteX49" fmla="*/ 4243707 w 4536644"/>
              <a:gd name="connsiteY49" fmla="*/ 5549951 h 5549974"/>
              <a:gd name="connsiteX50" fmla="*/ 310344 w 4536644"/>
              <a:gd name="connsiteY50" fmla="*/ 5297261 h 5549974"/>
              <a:gd name="connsiteX51" fmla="*/ 0 w 4536644"/>
              <a:gd name="connsiteY51" fmla="*/ 5280167 h 5549974"/>
              <a:gd name="connsiteX52" fmla="*/ 78736 w 4536644"/>
              <a:gd name="connsiteY52" fmla="*/ 3839310 h 5549974"/>
              <a:gd name="connsiteX53" fmla="*/ 303426 w 4536644"/>
              <a:gd name="connsiteY53"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70373 w 4536644"/>
              <a:gd name="connsiteY45" fmla="*/ 5450399 h 5549974"/>
              <a:gd name="connsiteX46" fmla="*/ 4251816 w 4536644"/>
              <a:gd name="connsiteY46" fmla="*/ 5484804 h 5549974"/>
              <a:gd name="connsiteX47" fmla="*/ 4247164 w 4536644"/>
              <a:gd name="connsiteY47" fmla="*/ 5487504 h 5549974"/>
              <a:gd name="connsiteX48" fmla="*/ 4243707 w 4536644"/>
              <a:gd name="connsiteY48" fmla="*/ 5549951 h 5549974"/>
              <a:gd name="connsiteX49" fmla="*/ 310344 w 4536644"/>
              <a:gd name="connsiteY49" fmla="*/ 5297261 h 5549974"/>
              <a:gd name="connsiteX50" fmla="*/ 0 w 4536644"/>
              <a:gd name="connsiteY50" fmla="*/ 5280167 h 5549974"/>
              <a:gd name="connsiteX51" fmla="*/ 78736 w 4536644"/>
              <a:gd name="connsiteY51" fmla="*/ 3839310 h 5549974"/>
              <a:gd name="connsiteX52" fmla="*/ 303426 w 4536644"/>
              <a:gd name="connsiteY52"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47164 w 4536644"/>
              <a:gd name="connsiteY46" fmla="*/ 5487504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7541 w 4536644"/>
              <a:gd name="connsiteY44" fmla="*/ 5350090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74"/>
              <a:gd name="connsiteX1" fmla="*/ 3305612 w 4536644"/>
              <a:gd name="connsiteY1" fmla="*/ 171842 h 5549974"/>
              <a:gd name="connsiteX2" fmla="*/ 4507617 w 4536644"/>
              <a:gd name="connsiteY2" fmla="*/ 247374 h 5549974"/>
              <a:gd name="connsiteX3" fmla="*/ 4535496 w 4536644"/>
              <a:gd name="connsiteY3" fmla="*/ 269179 h 5549974"/>
              <a:gd name="connsiteX4" fmla="*/ 4533722 w 4536644"/>
              <a:gd name="connsiteY4" fmla="*/ 300930 h 5549974"/>
              <a:gd name="connsiteX5" fmla="*/ 4536644 w 4536644"/>
              <a:gd name="connsiteY5" fmla="*/ 302647 h 5549974"/>
              <a:gd name="connsiteX6" fmla="*/ 4522216 w 4536644"/>
              <a:gd name="connsiteY6" fmla="*/ 506828 h 5549974"/>
              <a:gd name="connsiteX7" fmla="*/ 4521566 w 4536644"/>
              <a:gd name="connsiteY7" fmla="*/ 553245 h 5549974"/>
              <a:gd name="connsiteX8" fmla="*/ 4518467 w 4536644"/>
              <a:gd name="connsiteY8" fmla="*/ 581709 h 5549974"/>
              <a:gd name="connsiteX9" fmla="*/ 4517798 w 4536644"/>
              <a:gd name="connsiteY9" fmla="*/ 585890 h 5549974"/>
              <a:gd name="connsiteX10" fmla="*/ 4504861 w 4536644"/>
              <a:gd name="connsiteY10" fmla="*/ 817404 h 5549974"/>
              <a:gd name="connsiteX11" fmla="*/ 4506574 w 4536644"/>
              <a:gd name="connsiteY11" fmla="*/ 822238 h 5549974"/>
              <a:gd name="connsiteX12" fmla="*/ 4496585 w 4536644"/>
              <a:gd name="connsiteY12" fmla="*/ 965485 h 5549974"/>
              <a:gd name="connsiteX13" fmla="*/ 4498662 w 4536644"/>
              <a:gd name="connsiteY13" fmla="*/ 966385 h 5549974"/>
              <a:gd name="connsiteX14" fmla="*/ 4502781 w 4536644"/>
              <a:gd name="connsiteY14" fmla="*/ 1002567 h 5549974"/>
              <a:gd name="connsiteX15" fmla="*/ 4497983 w 4536644"/>
              <a:gd name="connsiteY15" fmla="*/ 1101094 h 5549974"/>
              <a:gd name="connsiteX16" fmla="*/ 4497878 w 4536644"/>
              <a:gd name="connsiteY16" fmla="*/ 1159389 h 5549974"/>
              <a:gd name="connsiteX17" fmla="*/ 4502181 w 4536644"/>
              <a:gd name="connsiteY17" fmla="*/ 1180505 h 5549974"/>
              <a:gd name="connsiteX18" fmla="*/ 4514088 w 4536644"/>
              <a:gd name="connsiteY18" fmla="*/ 1263157 h 5549974"/>
              <a:gd name="connsiteX19" fmla="*/ 4516365 w 4536644"/>
              <a:gd name="connsiteY19" fmla="*/ 1313374 h 5549974"/>
              <a:gd name="connsiteX20" fmla="*/ 4515485 w 4536644"/>
              <a:gd name="connsiteY20" fmla="*/ 1347004 h 5549974"/>
              <a:gd name="connsiteX21" fmla="*/ 4505903 w 4536644"/>
              <a:gd name="connsiteY21" fmla="*/ 1391762 h 5549974"/>
              <a:gd name="connsiteX22" fmla="*/ 4509167 w 4536644"/>
              <a:gd name="connsiteY22" fmla="*/ 1395707 h 5549974"/>
              <a:gd name="connsiteX23" fmla="*/ 4512009 w 4536644"/>
              <a:gd name="connsiteY23" fmla="*/ 1408524 h 5549974"/>
              <a:gd name="connsiteX24" fmla="*/ 4497084 w 4536644"/>
              <a:gd name="connsiteY24" fmla="*/ 1469337 h 5549974"/>
              <a:gd name="connsiteX25" fmla="*/ 4486187 w 4536644"/>
              <a:gd name="connsiteY25" fmla="*/ 1543038 h 5549974"/>
              <a:gd name="connsiteX26" fmla="*/ 4481306 w 4536644"/>
              <a:gd name="connsiteY26" fmla="*/ 1553997 h 5549974"/>
              <a:gd name="connsiteX27" fmla="*/ 4466878 w 4536644"/>
              <a:gd name="connsiteY27" fmla="*/ 1626071 h 5549974"/>
              <a:gd name="connsiteX28" fmla="*/ 4467096 w 4536644"/>
              <a:gd name="connsiteY28" fmla="*/ 1700268 h 5549974"/>
              <a:gd name="connsiteX29" fmla="*/ 4455626 w 4536644"/>
              <a:gd name="connsiteY29" fmla="*/ 1735163 h 5549974"/>
              <a:gd name="connsiteX30" fmla="*/ 4453566 w 4536644"/>
              <a:gd name="connsiteY30" fmla="*/ 1735289 h 5549974"/>
              <a:gd name="connsiteX31" fmla="*/ 4445068 w 4536644"/>
              <a:gd name="connsiteY31" fmla="*/ 1887374 h 5549974"/>
              <a:gd name="connsiteX32" fmla="*/ 4453759 w 4536644"/>
              <a:gd name="connsiteY32" fmla="*/ 1911536 h 5549974"/>
              <a:gd name="connsiteX33" fmla="*/ 4456037 w 4536644"/>
              <a:gd name="connsiteY33" fmla="*/ 1961755 h 5549974"/>
              <a:gd name="connsiteX34" fmla="*/ 4445574 w 4536644"/>
              <a:gd name="connsiteY34" fmla="*/ 2040142 h 5549974"/>
              <a:gd name="connsiteX35" fmla="*/ 4448839 w 4536644"/>
              <a:gd name="connsiteY35" fmla="*/ 2044087 h 5549974"/>
              <a:gd name="connsiteX36" fmla="*/ 4451680 w 4536644"/>
              <a:gd name="connsiteY36" fmla="*/ 2056904 h 5549974"/>
              <a:gd name="connsiteX37" fmla="*/ 4436755 w 4536644"/>
              <a:gd name="connsiteY37" fmla="*/ 2117719 h 5549974"/>
              <a:gd name="connsiteX38" fmla="*/ 4429424 w 4536644"/>
              <a:gd name="connsiteY38" fmla="*/ 2167300 h 5549974"/>
              <a:gd name="connsiteX39" fmla="*/ 4373341 w 4536644"/>
              <a:gd name="connsiteY39" fmla="*/ 3223633 h 5549974"/>
              <a:gd name="connsiteX40" fmla="*/ 4360555 w 4536644"/>
              <a:gd name="connsiteY40" fmla="*/ 3477281 h 5549974"/>
              <a:gd name="connsiteX41" fmla="*/ 4349470 w 4536644"/>
              <a:gd name="connsiteY41" fmla="*/ 3639984 h 5549974"/>
              <a:gd name="connsiteX42" fmla="*/ 4258709 w 4536644"/>
              <a:gd name="connsiteY42" fmla="*/ 5278921 h 5549974"/>
              <a:gd name="connsiteX43" fmla="*/ 4264007 w 4536644"/>
              <a:gd name="connsiteY43" fmla="*/ 5315626 h 5549974"/>
              <a:gd name="connsiteX44" fmla="*/ 4262770 w 4536644"/>
              <a:gd name="connsiteY44" fmla="*/ 5383001 h 5549974"/>
              <a:gd name="connsiteX45" fmla="*/ 4251816 w 4536644"/>
              <a:gd name="connsiteY45" fmla="*/ 5484804 h 5549974"/>
              <a:gd name="connsiteX46" fmla="*/ 4254764 w 4536644"/>
              <a:gd name="connsiteY46" fmla="*/ 5504211 h 5549974"/>
              <a:gd name="connsiteX47" fmla="*/ 4243707 w 4536644"/>
              <a:gd name="connsiteY47" fmla="*/ 5549951 h 5549974"/>
              <a:gd name="connsiteX48" fmla="*/ 310344 w 4536644"/>
              <a:gd name="connsiteY48" fmla="*/ 5297261 h 5549974"/>
              <a:gd name="connsiteX49" fmla="*/ 0 w 4536644"/>
              <a:gd name="connsiteY49" fmla="*/ 5280167 h 5549974"/>
              <a:gd name="connsiteX50" fmla="*/ 78736 w 4536644"/>
              <a:gd name="connsiteY50" fmla="*/ 3839310 h 5549974"/>
              <a:gd name="connsiteX51" fmla="*/ 303426 w 4536644"/>
              <a:gd name="connsiteY51" fmla="*/ 0 h 5549974"/>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3426 w 4536644"/>
              <a:gd name="connsiteY0" fmla="*/ 0 h 5549951"/>
              <a:gd name="connsiteX1" fmla="*/ 3305612 w 4536644"/>
              <a:gd name="connsiteY1" fmla="*/ 171842 h 5549951"/>
              <a:gd name="connsiteX2" fmla="*/ 4507617 w 4536644"/>
              <a:gd name="connsiteY2" fmla="*/ 247374 h 5549951"/>
              <a:gd name="connsiteX3" fmla="*/ 4535496 w 4536644"/>
              <a:gd name="connsiteY3" fmla="*/ 269179 h 5549951"/>
              <a:gd name="connsiteX4" fmla="*/ 4533722 w 4536644"/>
              <a:gd name="connsiteY4" fmla="*/ 300930 h 5549951"/>
              <a:gd name="connsiteX5" fmla="*/ 4536644 w 4536644"/>
              <a:gd name="connsiteY5" fmla="*/ 302647 h 5549951"/>
              <a:gd name="connsiteX6" fmla="*/ 4522216 w 4536644"/>
              <a:gd name="connsiteY6" fmla="*/ 506828 h 5549951"/>
              <a:gd name="connsiteX7" fmla="*/ 4521566 w 4536644"/>
              <a:gd name="connsiteY7" fmla="*/ 553245 h 5549951"/>
              <a:gd name="connsiteX8" fmla="*/ 4518467 w 4536644"/>
              <a:gd name="connsiteY8" fmla="*/ 581709 h 5549951"/>
              <a:gd name="connsiteX9" fmla="*/ 4517798 w 4536644"/>
              <a:gd name="connsiteY9" fmla="*/ 585890 h 5549951"/>
              <a:gd name="connsiteX10" fmla="*/ 4504861 w 4536644"/>
              <a:gd name="connsiteY10" fmla="*/ 817404 h 5549951"/>
              <a:gd name="connsiteX11" fmla="*/ 4506574 w 4536644"/>
              <a:gd name="connsiteY11" fmla="*/ 822238 h 5549951"/>
              <a:gd name="connsiteX12" fmla="*/ 4496585 w 4536644"/>
              <a:gd name="connsiteY12" fmla="*/ 965485 h 5549951"/>
              <a:gd name="connsiteX13" fmla="*/ 4498662 w 4536644"/>
              <a:gd name="connsiteY13" fmla="*/ 966385 h 5549951"/>
              <a:gd name="connsiteX14" fmla="*/ 4502781 w 4536644"/>
              <a:gd name="connsiteY14" fmla="*/ 1002567 h 5549951"/>
              <a:gd name="connsiteX15" fmla="*/ 4497983 w 4536644"/>
              <a:gd name="connsiteY15" fmla="*/ 1101094 h 5549951"/>
              <a:gd name="connsiteX16" fmla="*/ 4497878 w 4536644"/>
              <a:gd name="connsiteY16" fmla="*/ 1159389 h 5549951"/>
              <a:gd name="connsiteX17" fmla="*/ 4502181 w 4536644"/>
              <a:gd name="connsiteY17" fmla="*/ 1180505 h 5549951"/>
              <a:gd name="connsiteX18" fmla="*/ 4514088 w 4536644"/>
              <a:gd name="connsiteY18" fmla="*/ 1263157 h 5549951"/>
              <a:gd name="connsiteX19" fmla="*/ 4516365 w 4536644"/>
              <a:gd name="connsiteY19" fmla="*/ 1313374 h 5549951"/>
              <a:gd name="connsiteX20" fmla="*/ 4515485 w 4536644"/>
              <a:gd name="connsiteY20" fmla="*/ 1347004 h 5549951"/>
              <a:gd name="connsiteX21" fmla="*/ 4505903 w 4536644"/>
              <a:gd name="connsiteY21" fmla="*/ 1391762 h 5549951"/>
              <a:gd name="connsiteX22" fmla="*/ 4509167 w 4536644"/>
              <a:gd name="connsiteY22" fmla="*/ 1395707 h 5549951"/>
              <a:gd name="connsiteX23" fmla="*/ 4512009 w 4536644"/>
              <a:gd name="connsiteY23" fmla="*/ 1408524 h 5549951"/>
              <a:gd name="connsiteX24" fmla="*/ 4497084 w 4536644"/>
              <a:gd name="connsiteY24" fmla="*/ 1469337 h 5549951"/>
              <a:gd name="connsiteX25" fmla="*/ 4486187 w 4536644"/>
              <a:gd name="connsiteY25" fmla="*/ 1543038 h 5549951"/>
              <a:gd name="connsiteX26" fmla="*/ 4481306 w 4536644"/>
              <a:gd name="connsiteY26" fmla="*/ 1553997 h 5549951"/>
              <a:gd name="connsiteX27" fmla="*/ 4466878 w 4536644"/>
              <a:gd name="connsiteY27" fmla="*/ 1626071 h 5549951"/>
              <a:gd name="connsiteX28" fmla="*/ 4467096 w 4536644"/>
              <a:gd name="connsiteY28" fmla="*/ 1700268 h 5549951"/>
              <a:gd name="connsiteX29" fmla="*/ 4455626 w 4536644"/>
              <a:gd name="connsiteY29" fmla="*/ 1735163 h 5549951"/>
              <a:gd name="connsiteX30" fmla="*/ 4453566 w 4536644"/>
              <a:gd name="connsiteY30" fmla="*/ 1735289 h 5549951"/>
              <a:gd name="connsiteX31" fmla="*/ 4445068 w 4536644"/>
              <a:gd name="connsiteY31" fmla="*/ 1887374 h 5549951"/>
              <a:gd name="connsiteX32" fmla="*/ 4453759 w 4536644"/>
              <a:gd name="connsiteY32" fmla="*/ 1911536 h 5549951"/>
              <a:gd name="connsiteX33" fmla="*/ 4456037 w 4536644"/>
              <a:gd name="connsiteY33" fmla="*/ 1961755 h 5549951"/>
              <a:gd name="connsiteX34" fmla="*/ 4445574 w 4536644"/>
              <a:gd name="connsiteY34" fmla="*/ 2040142 h 5549951"/>
              <a:gd name="connsiteX35" fmla="*/ 4448839 w 4536644"/>
              <a:gd name="connsiteY35" fmla="*/ 2044087 h 5549951"/>
              <a:gd name="connsiteX36" fmla="*/ 4451680 w 4536644"/>
              <a:gd name="connsiteY36" fmla="*/ 2056904 h 5549951"/>
              <a:gd name="connsiteX37" fmla="*/ 4436755 w 4536644"/>
              <a:gd name="connsiteY37" fmla="*/ 2117719 h 5549951"/>
              <a:gd name="connsiteX38" fmla="*/ 4429424 w 4536644"/>
              <a:gd name="connsiteY38" fmla="*/ 2167300 h 5549951"/>
              <a:gd name="connsiteX39" fmla="*/ 4373341 w 4536644"/>
              <a:gd name="connsiteY39" fmla="*/ 3223633 h 5549951"/>
              <a:gd name="connsiteX40" fmla="*/ 4360555 w 4536644"/>
              <a:gd name="connsiteY40" fmla="*/ 3477281 h 5549951"/>
              <a:gd name="connsiteX41" fmla="*/ 4349470 w 4536644"/>
              <a:gd name="connsiteY41" fmla="*/ 3639984 h 5549951"/>
              <a:gd name="connsiteX42" fmla="*/ 4258709 w 4536644"/>
              <a:gd name="connsiteY42" fmla="*/ 5278921 h 5549951"/>
              <a:gd name="connsiteX43" fmla="*/ 4264007 w 4536644"/>
              <a:gd name="connsiteY43" fmla="*/ 5315626 h 5549951"/>
              <a:gd name="connsiteX44" fmla="*/ 4262770 w 4536644"/>
              <a:gd name="connsiteY44" fmla="*/ 5383001 h 5549951"/>
              <a:gd name="connsiteX45" fmla="*/ 4251816 w 4536644"/>
              <a:gd name="connsiteY45" fmla="*/ 5484804 h 5549951"/>
              <a:gd name="connsiteX46" fmla="*/ 4254764 w 4536644"/>
              <a:gd name="connsiteY46" fmla="*/ 5504211 h 5549951"/>
              <a:gd name="connsiteX47" fmla="*/ 4243707 w 4536644"/>
              <a:gd name="connsiteY47" fmla="*/ 5549951 h 5549951"/>
              <a:gd name="connsiteX48" fmla="*/ 0 w 4536644"/>
              <a:gd name="connsiteY48" fmla="*/ 5280167 h 5549951"/>
              <a:gd name="connsiteX49" fmla="*/ 78736 w 4536644"/>
              <a:gd name="connsiteY49" fmla="*/ 3839310 h 5549951"/>
              <a:gd name="connsiteX50" fmla="*/ 303426 w 4536644"/>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351376 w 4538550"/>
              <a:gd name="connsiteY41" fmla="*/ 3639984 h 5549951"/>
              <a:gd name="connsiteX42" fmla="*/ 4260615 w 4538550"/>
              <a:gd name="connsiteY42" fmla="*/ 5278921 h 5549951"/>
              <a:gd name="connsiteX43" fmla="*/ 4265913 w 4538550"/>
              <a:gd name="connsiteY43" fmla="*/ 5315626 h 5549951"/>
              <a:gd name="connsiteX44" fmla="*/ 4264676 w 4538550"/>
              <a:gd name="connsiteY44" fmla="*/ 5383001 h 5549951"/>
              <a:gd name="connsiteX45" fmla="*/ 4253722 w 4538550"/>
              <a:gd name="connsiteY45" fmla="*/ 5484804 h 5549951"/>
              <a:gd name="connsiteX46" fmla="*/ 4256670 w 4538550"/>
              <a:gd name="connsiteY46" fmla="*/ 5504211 h 5549951"/>
              <a:gd name="connsiteX47" fmla="*/ 4245613 w 4538550"/>
              <a:gd name="connsiteY47" fmla="*/ 5549951 h 5549951"/>
              <a:gd name="connsiteX48" fmla="*/ 0 w 4538550"/>
              <a:gd name="connsiteY48" fmla="*/ 5297070 h 5549951"/>
              <a:gd name="connsiteX49" fmla="*/ 80642 w 4538550"/>
              <a:gd name="connsiteY49" fmla="*/ 3839310 h 5549951"/>
              <a:gd name="connsiteX50" fmla="*/ 305332 w 4538550"/>
              <a:gd name="connsiteY50"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362461 w 4538550"/>
              <a:gd name="connsiteY40" fmla="*/ 3477281 h 5549951"/>
              <a:gd name="connsiteX41" fmla="*/ 4260615 w 4538550"/>
              <a:gd name="connsiteY41" fmla="*/ 5278921 h 5549951"/>
              <a:gd name="connsiteX42" fmla="*/ 4265913 w 4538550"/>
              <a:gd name="connsiteY42" fmla="*/ 5315626 h 5549951"/>
              <a:gd name="connsiteX43" fmla="*/ 4264676 w 4538550"/>
              <a:gd name="connsiteY43" fmla="*/ 5383001 h 5549951"/>
              <a:gd name="connsiteX44" fmla="*/ 4253722 w 4538550"/>
              <a:gd name="connsiteY44" fmla="*/ 5484804 h 5549951"/>
              <a:gd name="connsiteX45" fmla="*/ 4256670 w 4538550"/>
              <a:gd name="connsiteY45" fmla="*/ 5504211 h 5549951"/>
              <a:gd name="connsiteX46" fmla="*/ 4245613 w 4538550"/>
              <a:gd name="connsiteY46" fmla="*/ 5549951 h 5549951"/>
              <a:gd name="connsiteX47" fmla="*/ 0 w 4538550"/>
              <a:gd name="connsiteY47" fmla="*/ 5297070 h 5549951"/>
              <a:gd name="connsiteX48" fmla="*/ 80642 w 4538550"/>
              <a:gd name="connsiteY48" fmla="*/ 3839310 h 5549951"/>
              <a:gd name="connsiteX49" fmla="*/ 305332 w 4538550"/>
              <a:gd name="connsiteY49"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375247 w 4538550"/>
              <a:gd name="connsiteY39" fmla="*/ 3223633 h 5549951"/>
              <a:gd name="connsiteX40" fmla="*/ 4260615 w 4538550"/>
              <a:gd name="connsiteY40" fmla="*/ 5278921 h 5549951"/>
              <a:gd name="connsiteX41" fmla="*/ 4265913 w 4538550"/>
              <a:gd name="connsiteY41" fmla="*/ 5315626 h 5549951"/>
              <a:gd name="connsiteX42" fmla="*/ 4264676 w 4538550"/>
              <a:gd name="connsiteY42" fmla="*/ 5383001 h 5549951"/>
              <a:gd name="connsiteX43" fmla="*/ 4253722 w 4538550"/>
              <a:gd name="connsiteY43" fmla="*/ 5484804 h 5549951"/>
              <a:gd name="connsiteX44" fmla="*/ 4256670 w 4538550"/>
              <a:gd name="connsiteY44" fmla="*/ 5504211 h 5549951"/>
              <a:gd name="connsiteX45" fmla="*/ 4245613 w 4538550"/>
              <a:gd name="connsiteY45" fmla="*/ 5549951 h 5549951"/>
              <a:gd name="connsiteX46" fmla="*/ 0 w 4538550"/>
              <a:gd name="connsiteY46" fmla="*/ 5297070 h 5549951"/>
              <a:gd name="connsiteX47" fmla="*/ 80642 w 4538550"/>
              <a:gd name="connsiteY47" fmla="*/ 3839310 h 5549951"/>
              <a:gd name="connsiteX48" fmla="*/ 305332 w 4538550"/>
              <a:gd name="connsiteY48" fmla="*/ 0 h 5549951"/>
              <a:gd name="connsiteX0" fmla="*/ 305332 w 4538550"/>
              <a:gd name="connsiteY0" fmla="*/ 0 h 5549951"/>
              <a:gd name="connsiteX1" fmla="*/ 3307518 w 4538550"/>
              <a:gd name="connsiteY1" fmla="*/ 171842 h 5549951"/>
              <a:gd name="connsiteX2" fmla="*/ 4509523 w 4538550"/>
              <a:gd name="connsiteY2" fmla="*/ 247374 h 5549951"/>
              <a:gd name="connsiteX3" fmla="*/ 4537402 w 4538550"/>
              <a:gd name="connsiteY3" fmla="*/ 269179 h 5549951"/>
              <a:gd name="connsiteX4" fmla="*/ 4535628 w 4538550"/>
              <a:gd name="connsiteY4" fmla="*/ 300930 h 5549951"/>
              <a:gd name="connsiteX5" fmla="*/ 4538550 w 4538550"/>
              <a:gd name="connsiteY5" fmla="*/ 302647 h 5549951"/>
              <a:gd name="connsiteX6" fmla="*/ 4524122 w 4538550"/>
              <a:gd name="connsiteY6" fmla="*/ 506828 h 5549951"/>
              <a:gd name="connsiteX7" fmla="*/ 4523472 w 4538550"/>
              <a:gd name="connsiteY7" fmla="*/ 553245 h 5549951"/>
              <a:gd name="connsiteX8" fmla="*/ 4520373 w 4538550"/>
              <a:gd name="connsiteY8" fmla="*/ 581709 h 5549951"/>
              <a:gd name="connsiteX9" fmla="*/ 4519704 w 4538550"/>
              <a:gd name="connsiteY9" fmla="*/ 585890 h 5549951"/>
              <a:gd name="connsiteX10" fmla="*/ 4506767 w 4538550"/>
              <a:gd name="connsiteY10" fmla="*/ 817404 h 5549951"/>
              <a:gd name="connsiteX11" fmla="*/ 4508480 w 4538550"/>
              <a:gd name="connsiteY11" fmla="*/ 822238 h 5549951"/>
              <a:gd name="connsiteX12" fmla="*/ 4498491 w 4538550"/>
              <a:gd name="connsiteY12" fmla="*/ 965485 h 5549951"/>
              <a:gd name="connsiteX13" fmla="*/ 4500568 w 4538550"/>
              <a:gd name="connsiteY13" fmla="*/ 966385 h 5549951"/>
              <a:gd name="connsiteX14" fmla="*/ 4504687 w 4538550"/>
              <a:gd name="connsiteY14" fmla="*/ 1002567 h 5549951"/>
              <a:gd name="connsiteX15" fmla="*/ 4499889 w 4538550"/>
              <a:gd name="connsiteY15" fmla="*/ 1101094 h 5549951"/>
              <a:gd name="connsiteX16" fmla="*/ 4499784 w 4538550"/>
              <a:gd name="connsiteY16" fmla="*/ 1159389 h 5549951"/>
              <a:gd name="connsiteX17" fmla="*/ 4504087 w 4538550"/>
              <a:gd name="connsiteY17" fmla="*/ 1180505 h 5549951"/>
              <a:gd name="connsiteX18" fmla="*/ 4515994 w 4538550"/>
              <a:gd name="connsiteY18" fmla="*/ 1263157 h 5549951"/>
              <a:gd name="connsiteX19" fmla="*/ 4518271 w 4538550"/>
              <a:gd name="connsiteY19" fmla="*/ 1313374 h 5549951"/>
              <a:gd name="connsiteX20" fmla="*/ 4517391 w 4538550"/>
              <a:gd name="connsiteY20" fmla="*/ 1347004 h 5549951"/>
              <a:gd name="connsiteX21" fmla="*/ 4507809 w 4538550"/>
              <a:gd name="connsiteY21" fmla="*/ 1391762 h 5549951"/>
              <a:gd name="connsiteX22" fmla="*/ 4511073 w 4538550"/>
              <a:gd name="connsiteY22" fmla="*/ 1395707 h 5549951"/>
              <a:gd name="connsiteX23" fmla="*/ 4513915 w 4538550"/>
              <a:gd name="connsiteY23" fmla="*/ 1408524 h 5549951"/>
              <a:gd name="connsiteX24" fmla="*/ 4498990 w 4538550"/>
              <a:gd name="connsiteY24" fmla="*/ 1469337 h 5549951"/>
              <a:gd name="connsiteX25" fmla="*/ 4488093 w 4538550"/>
              <a:gd name="connsiteY25" fmla="*/ 1543038 h 5549951"/>
              <a:gd name="connsiteX26" fmla="*/ 4483212 w 4538550"/>
              <a:gd name="connsiteY26" fmla="*/ 1553997 h 5549951"/>
              <a:gd name="connsiteX27" fmla="*/ 4468784 w 4538550"/>
              <a:gd name="connsiteY27" fmla="*/ 1626071 h 5549951"/>
              <a:gd name="connsiteX28" fmla="*/ 4469002 w 4538550"/>
              <a:gd name="connsiteY28" fmla="*/ 1700268 h 5549951"/>
              <a:gd name="connsiteX29" fmla="*/ 4457532 w 4538550"/>
              <a:gd name="connsiteY29" fmla="*/ 1735163 h 5549951"/>
              <a:gd name="connsiteX30" fmla="*/ 4455472 w 4538550"/>
              <a:gd name="connsiteY30" fmla="*/ 1735289 h 5549951"/>
              <a:gd name="connsiteX31" fmla="*/ 4446974 w 4538550"/>
              <a:gd name="connsiteY31" fmla="*/ 1887374 h 5549951"/>
              <a:gd name="connsiteX32" fmla="*/ 4455665 w 4538550"/>
              <a:gd name="connsiteY32" fmla="*/ 1911536 h 5549951"/>
              <a:gd name="connsiteX33" fmla="*/ 4457943 w 4538550"/>
              <a:gd name="connsiteY33" fmla="*/ 1961755 h 5549951"/>
              <a:gd name="connsiteX34" fmla="*/ 4447480 w 4538550"/>
              <a:gd name="connsiteY34" fmla="*/ 2040142 h 5549951"/>
              <a:gd name="connsiteX35" fmla="*/ 4450745 w 4538550"/>
              <a:gd name="connsiteY35" fmla="*/ 2044087 h 5549951"/>
              <a:gd name="connsiteX36" fmla="*/ 4453586 w 4538550"/>
              <a:gd name="connsiteY36" fmla="*/ 2056904 h 5549951"/>
              <a:gd name="connsiteX37" fmla="*/ 4438661 w 4538550"/>
              <a:gd name="connsiteY37" fmla="*/ 2117719 h 5549951"/>
              <a:gd name="connsiteX38" fmla="*/ 4431330 w 4538550"/>
              <a:gd name="connsiteY38" fmla="*/ 2167300 h 5549951"/>
              <a:gd name="connsiteX39" fmla="*/ 4260615 w 4538550"/>
              <a:gd name="connsiteY39" fmla="*/ 5278921 h 5549951"/>
              <a:gd name="connsiteX40" fmla="*/ 4265913 w 4538550"/>
              <a:gd name="connsiteY40" fmla="*/ 5315626 h 5549951"/>
              <a:gd name="connsiteX41" fmla="*/ 4264676 w 4538550"/>
              <a:gd name="connsiteY41" fmla="*/ 5383001 h 5549951"/>
              <a:gd name="connsiteX42" fmla="*/ 4253722 w 4538550"/>
              <a:gd name="connsiteY42" fmla="*/ 5484804 h 5549951"/>
              <a:gd name="connsiteX43" fmla="*/ 4256670 w 4538550"/>
              <a:gd name="connsiteY43" fmla="*/ 5504211 h 5549951"/>
              <a:gd name="connsiteX44" fmla="*/ 4245613 w 4538550"/>
              <a:gd name="connsiteY44" fmla="*/ 5549951 h 5549951"/>
              <a:gd name="connsiteX45" fmla="*/ 0 w 4538550"/>
              <a:gd name="connsiteY45" fmla="*/ 5297070 h 5549951"/>
              <a:gd name="connsiteX46" fmla="*/ 80642 w 4538550"/>
              <a:gd name="connsiteY46" fmla="*/ 3839310 h 5549951"/>
              <a:gd name="connsiteX47" fmla="*/ 305332 w 4538550"/>
              <a:gd name="connsiteY47"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538550" h="5549951">
                <a:moveTo>
                  <a:pt x="305332" y="0"/>
                </a:moveTo>
                <a:cubicBezTo>
                  <a:pt x="630079" y="31218"/>
                  <a:pt x="2669019" y="134017"/>
                  <a:pt x="3307518" y="171842"/>
                </a:cubicBezTo>
                <a:lnTo>
                  <a:pt x="4509523" y="247374"/>
                </a:lnTo>
                <a:lnTo>
                  <a:pt x="4537402" y="269179"/>
                </a:lnTo>
                <a:cubicBezTo>
                  <a:pt x="4536811" y="279763"/>
                  <a:pt x="4536219" y="290346"/>
                  <a:pt x="4535628" y="300930"/>
                </a:cubicBezTo>
                <a:lnTo>
                  <a:pt x="4538550" y="302647"/>
                </a:lnTo>
                <a:cubicBezTo>
                  <a:pt x="4536632" y="336963"/>
                  <a:pt x="4526635" y="465062"/>
                  <a:pt x="4524122" y="506828"/>
                </a:cubicBezTo>
                <a:cubicBezTo>
                  <a:pt x="4523905" y="522300"/>
                  <a:pt x="4523689" y="537773"/>
                  <a:pt x="4523472" y="553245"/>
                </a:cubicBezTo>
                <a:cubicBezTo>
                  <a:pt x="4523201" y="558170"/>
                  <a:pt x="4522107" y="568699"/>
                  <a:pt x="4520373" y="581709"/>
                </a:cubicBezTo>
                <a:lnTo>
                  <a:pt x="4519704" y="585890"/>
                </a:lnTo>
                <a:lnTo>
                  <a:pt x="4506767" y="817404"/>
                </a:lnTo>
                <a:lnTo>
                  <a:pt x="4508480" y="822238"/>
                </a:lnTo>
                <a:cubicBezTo>
                  <a:pt x="4507101" y="846918"/>
                  <a:pt x="4499810" y="941461"/>
                  <a:pt x="4498491" y="965485"/>
                </a:cubicBezTo>
                <a:lnTo>
                  <a:pt x="4500568" y="966385"/>
                </a:lnTo>
                <a:cubicBezTo>
                  <a:pt x="4502009" y="972743"/>
                  <a:pt x="4504800" y="980116"/>
                  <a:pt x="4504687" y="1002567"/>
                </a:cubicBezTo>
                <a:cubicBezTo>
                  <a:pt x="4493849" y="1029868"/>
                  <a:pt x="4514305" y="1067217"/>
                  <a:pt x="4499889" y="1101094"/>
                </a:cubicBezTo>
                <a:cubicBezTo>
                  <a:pt x="4496162" y="1113552"/>
                  <a:pt x="4494270" y="1152106"/>
                  <a:pt x="4499784" y="1159389"/>
                </a:cubicBezTo>
                <a:cubicBezTo>
                  <a:pt x="4500599" y="1167426"/>
                  <a:pt x="4497942" y="1176807"/>
                  <a:pt x="4504087" y="1180505"/>
                </a:cubicBezTo>
                <a:cubicBezTo>
                  <a:pt x="4506789" y="1197800"/>
                  <a:pt x="4513630" y="1241012"/>
                  <a:pt x="4515994" y="1263157"/>
                </a:cubicBezTo>
                <a:lnTo>
                  <a:pt x="4518271" y="1313374"/>
                </a:lnTo>
                <a:cubicBezTo>
                  <a:pt x="4517978" y="1324584"/>
                  <a:pt x="4517684" y="1335794"/>
                  <a:pt x="4517391" y="1347004"/>
                </a:cubicBezTo>
                <a:cubicBezTo>
                  <a:pt x="4515647" y="1360069"/>
                  <a:pt x="4508862" y="1383645"/>
                  <a:pt x="4507809" y="1391762"/>
                </a:cubicBezTo>
                <a:cubicBezTo>
                  <a:pt x="4509015" y="1392770"/>
                  <a:pt x="4510117" y="1394098"/>
                  <a:pt x="4511073" y="1395707"/>
                </a:cubicBezTo>
                <a:lnTo>
                  <a:pt x="4513915" y="1408524"/>
                </a:lnTo>
                <a:lnTo>
                  <a:pt x="4498990" y="1469337"/>
                </a:lnTo>
                <a:lnTo>
                  <a:pt x="4488093" y="1543038"/>
                </a:lnTo>
                <a:lnTo>
                  <a:pt x="4483212" y="1553997"/>
                </a:lnTo>
                <a:cubicBezTo>
                  <a:pt x="4477121" y="1579288"/>
                  <a:pt x="4480269" y="1610368"/>
                  <a:pt x="4468784" y="1626071"/>
                </a:cubicBezTo>
                <a:cubicBezTo>
                  <a:pt x="4468857" y="1650803"/>
                  <a:pt x="4468929" y="1675536"/>
                  <a:pt x="4469002" y="1700268"/>
                </a:cubicBezTo>
                <a:cubicBezTo>
                  <a:pt x="4454430" y="1697000"/>
                  <a:pt x="4460139" y="1726126"/>
                  <a:pt x="4457532" y="1735163"/>
                </a:cubicBezTo>
                <a:lnTo>
                  <a:pt x="4455472" y="1735289"/>
                </a:lnTo>
                <a:lnTo>
                  <a:pt x="4446974" y="1887374"/>
                </a:lnTo>
                <a:lnTo>
                  <a:pt x="4455665" y="1911536"/>
                </a:lnTo>
                <a:cubicBezTo>
                  <a:pt x="4456424" y="1928276"/>
                  <a:pt x="4457184" y="1945015"/>
                  <a:pt x="4457943" y="1961755"/>
                </a:cubicBezTo>
                <a:cubicBezTo>
                  <a:pt x="4456579" y="1983189"/>
                  <a:pt x="4448680" y="2026420"/>
                  <a:pt x="4447480" y="2040142"/>
                </a:cubicBezTo>
                <a:cubicBezTo>
                  <a:pt x="4448687" y="2041150"/>
                  <a:pt x="4449788" y="2042479"/>
                  <a:pt x="4450745" y="2044087"/>
                </a:cubicBezTo>
                <a:lnTo>
                  <a:pt x="4453586" y="2056904"/>
                </a:lnTo>
                <a:lnTo>
                  <a:pt x="4438661" y="2117719"/>
                </a:lnTo>
                <a:lnTo>
                  <a:pt x="4431330" y="2167300"/>
                </a:lnTo>
                <a:cubicBezTo>
                  <a:pt x="4401656" y="2694167"/>
                  <a:pt x="4288184" y="4754200"/>
                  <a:pt x="4260615" y="5278921"/>
                </a:cubicBezTo>
                <a:lnTo>
                  <a:pt x="4265913" y="5315626"/>
                </a:lnTo>
                <a:cubicBezTo>
                  <a:pt x="4271701" y="5323538"/>
                  <a:pt x="4266708" y="5354805"/>
                  <a:pt x="4264676" y="5383001"/>
                </a:cubicBezTo>
                <a:cubicBezTo>
                  <a:pt x="4262644" y="5411197"/>
                  <a:pt x="4257118" y="5461902"/>
                  <a:pt x="4253722" y="5484804"/>
                </a:cubicBezTo>
                <a:lnTo>
                  <a:pt x="4256670" y="5504211"/>
                </a:lnTo>
                <a:cubicBezTo>
                  <a:pt x="4255518" y="5525026"/>
                  <a:pt x="4249878" y="5526348"/>
                  <a:pt x="4245613" y="5549951"/>
                </a:cubicBezTo>
                <a:lnTo>
                  <a:pt x="0" y="5297070"/>
                </a:lnTo>
                <a:lnTo>
                  <a:pt x="80642" y="3839310"/>
                </a:lnTo>
                <a:lnTo>
                  <a:pt x="305332"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açık hava, kişi içeren bir resim&#10;&#10;Açıklama otomatik olarak oluşturuldu">
            <a:extLst>
              <a:ext uri="{FF2B5EF4-FFF2-40B4-BE49-F238E27FC236}">
                <a16:creationId xmlns:a16="http://schemas.microsoft.com/office/drawing/2014/main" id="{CF4C45EC-AC37-4FC0-B7EF-47C63718796C}"/>
              </a:ext>
            </a:extLst>
          </p:cNvPr>
          <p:cNvPicPr>
            <a:picLocks noChangeAspect="1"/>
          </p:cNvPicPr>
          <p:nvPr/>
        </p:nvPicPr>
        <p:blipFill rotWithShape="1">
          <a:blip r:embed="rId3">
            <a:alphaModFix amt="84000"/>
            <a:extLst>
              <a:ext uri="{28A0092B-C50C-407E-A947-70E740481C1C}">
                <a14:useLocalDpi xmlns:a14="http://schemas.microsoft.com/office/drawing/2010/main" val="0"/>
              </a:ext>
            </a:extLst>
          </a:blip>
          <a:srcRect l="38109" r="4004" b="1"/>
          <a:stretch/>
        </p:blipFill>
        <p:spPr>
          <a:xfrm>
            <a:off x="846581" y="562650"/>
            <a:ext cx="4658079" cy="5511980"/>
          </a:xfrm>
          <a:custGeom>
            <a:avLst/>
            <a:gdLst/>
            <a:ahLst/>
            <a:cxnLst/>
            <a:rect l="l" t="t" r="r" b="b"/>
            <a:pathLst>
              <a:path w="4658079" h="5511980">
                <a:moveTo>
                  <a:pt x="4351992" y="0"/>
                </a:moveTo>
                <a:lnTo>
                  <a:pt x="4439670" y="1444388"/>
                </a:lnTo>
                <a:lnTo>
                  <a:pt x="4658079" y="5249958"/>
                </a:lnTo>
                <a:cubicBezTo>
                  <a:pt x="4324280" y="5258279"/>
                  <a:pt x="2239352" y="5402254"/>
                  <a:pt x="1585796" y="5441796"/>
                </a:cubicBezTo>
                <a:lnTo>
                  <a:pt x="354942" y="5511980"/>
                </a:lnTo>
                <a:lnTo>
                  <a:pt x="324060" y="5493872"/>
                </a:lnTo>
                <a:cubicBezTo>
                  <a:pt x="323429" y="5483384"/>
                  <a:pt x="322799" y="5472898"/>
                  <a:pt x="322168" y="5462410"/>
                </a:cubicBezTo>
                <a:lnTo>
                  <a:pt x="318997" y="5461072"/>
                </a:lnTo>
                <a:cubicBezTo>
                  <a:pt x="316953" y="5427068"/>
                  <a:pt x="312208" y="5299794"/>
                  <a:pt x="309902" y="5258387"/>
                </a:cubicBezTo>
                <a:cubicBezTo>
                  <a:pt x="308322" y="5243134"/>
                  <a:pt x="306741" y="5227879"/>
                  <a:pt x="305160" y="5212626"/>
                </a:cubicBezTo>
                <a:cubicBezTo>
                  <a:pt x="304863" y="5207747"/>
                  <a:pt x="304750" y="5197253"/>
                  <a:pt x="304998" y="5184240"/>
                </a:cubicBezTo>
                <a:lnTo>
                  <a:pt x="305192" y="5180045"/>
                </a:lnTo>
                <a:lnTo>
                  <a:pt x="291399" y="4950639"/>
                </a:lnTo>
                <a:lnTo>
                  <a:pt x="289095" y="4946087"/>
                </a:lnTo>
                <a:cubicBezTo>
                  <a:pt x="287624" y="4921632"/>
                  <a:pt x="284034" y="4827709"/>
                  <a:pt x="282579" y="4803906"/>
                </a:cubicBezTo>
                <a:lnTo>
                  <a:pt x="280362" y="4803270"/>
                </a:lnTo>
                <a:cubicBezTo>
                  <a:pt x="278157" y="4797186"/>
                  <a:pt x="274462" y="4790265"/>
                  <a:pt x="271963" y="4768156"/>
                </a:cubicBezTo>
                <a:cubicBezTo>
                  <a:pt x="279804" y="4739984"/>
                  <a:pt x="254660" y="4705685"/>
                  <a:pt x="265374" y="4670611"/>
                </a:cubicBezTo>
                <a:cubicBezTo>
                  <a:pt x="267713" y="4657902"/>
                  <a:pt x="265149" y="4619731"/>
                  <a:pt x="258696" y="4613226"/>
                </a:cubicBezTo>
                <a:cubicBezTo>
                  <a:pt x="256932" y="4605414"/>
                  <a:pt x="258542" y="4595862"/>
                  <a:pt x="251863" y="4592962"/>
                </a:cubicBezTo>
                <a:cubicBezTo>
                  <a:pt x="247103" y="4576265"/>
                  <a:pt x="235119" y="4534559"/>
                  <a:pt x="230138" y="4513049"/>
                </a:cubicBezTo>
                <a:lnTo>
                  <a:pt x="221978" y="4463901"/>
                </a:lnTo>
                <a:cubicBezTo>
                  <a:pt x="220971" y="4452833"/>
                  <a:pt x="219966" y="4441765"/>
                  <a:pt x="218959" y="4430697"/>
                </a:cubicBezTo>
                <a:cubicBezTo>
                  <a:pt x="219211" y="4417629"/>
                  <a:pt x="223365" y="4393610"/>
                  <a:pt x="223492" y="4385495"/>
                </a:cubicBezTo>
                <a:cubicBezTo>
                  <a:pt x="222148" y="4384648"/>
                  <a:pt x="220873" y="4383474"/>
                  <a:pt x="219714" y="4382005"/>
                </a:cubicBezTo>
                <a:lnTo>
                  <a:pt x="215333" y="4369732"/>
                </a:lnTo>
                <a:lnTo>
                  <a:pt x="223429" y="4308087"/>
                </a:lnTo>
                <a:lnTo>
                  <a:pt x="225930" y="4234242"/>
                </a:lnTo>
                <a:lnTo>
                  <a:pt x="229617" y="4222870"/>
                </a:lnTo>
                <a:cubicBezTo>
                  <a:pt x="232866" y="4197247"/>
                  <a:pt x="226048" y="4167037"/>
                  <a:pt x="235897" y="4150202"/>
                </a:cubicBezTo>
                <a:cubicBezTo>
                  <a:pt x="232944" y="4125870"/>
                  <a:pt x="229992" y="4101537"/>
                  <a:pt x="227040" y="4077205"/>
                </a:cubicBezTo>
                <a:cubicBezTo>
                  <a:pt x="242235" y="4078669"/>
                  <a:pt x="233041" y="4050691"/>
                  <a:pt x="234640" y="4041483"/>
                </a:cubicBezTo>
                <a:lnTo>
                  <a:pt x="236720" y="4041112"/>
                </a:lnTo>
                <a:lnTo>
                  <a:pt x="227659" y="3890411"/>
                </a:lnTo>
                <a:lnTo>
                  <a:pt x="216010" y="3867677"/>
                </a:lnTo>
                <a:cubicBezTo>
                  <a:pt x="213290" y="3851293"/>
                  <a:pt x="210569" y="3834910"/>
                  <a:pt x="207849" y="3818526"/>
                </a:cubicBezTo>
                <a:cubicBezTo>
                  <a:pt x="206741" y="3797268"/>
                  <a:pt x="209741" y="3753771"/>
                  <a:pt x="209364" y="3740122"/>
                </a:cubicBezTo>
                <a:cubicBezTo>
                  <a:pt x="208019" y="3739275"/>
                  <a:pt x="206745" y="3738099"/>
                  <a:pt x="205585" y="3736632"/>
                </a:cubicBezTo>
                <a:lnTo>
                  <a:pt x="201205" y="3724359"/>
                </a:lnTo>
                <a:lnTo>
                  <a:pt x="209301" y="3662712"/>
                </a:lnTo>
                <a:lnTo>
                  <a:pt x="210984" y="3613034"/>
                </a:lnTo>
                <a:cubicBezTo>
                  <a:pt x="179832" y="3090937"/>
                  <a:pt x="55434" y="1049860"/>
                  <a:pt x="22392" y="530128"/>
                </a:cubicBezTo>
                <a:lnTo>
                  <a:pt x="12734" y="494640"/>
                </a:lnTo>
                <a:cubicBezTo>
                  <a:pt x="5928" y="487549"/>
                  <a:pt x="7365" y="456177"/>
                  <a:pt x="6150" y="428183"/>
                </a:cubicBezTo>
                <a:cubicBezTo>
                  <a:pt x="4934" y="400189"/>
                  <a:pt x="4651" y="349621"/>
                  <a:pt x="5438" y="326674"/>
                </a:cubicBezTo>
                <a:lnTo>
                  <a:pt x="182" y="307928"/>
                </a:lnTo>
                <a:cubicBezTo>
                  <a:pt x="-1070" y="287304"/>
                  <a:pt x="4511" y="285325"/>
                  <a:pt x="6100" y="261583"/>
                </a:cubicBezTo>
                <a:close/>
              </a:path>
            </a:pathLst>
          </a:custGeom>
        </p:spPr>
      </p:pic>
      <p:sp>
        <p:nvSpPr>
          <p:cNvPr id="2" name="Başlık 1">
            <a:extLst>
              <a:ext uri="{FF2B5EF4-FFF2-40B4-BE49-F238E27FC236}">
                <a16:creationId xmlns:a16="http://schemas.microsoft.com/office/drawing/2014/main" id="{0700CF56-7638-4122-AF9B-0004D71016F6}"/>
              </a:ext>
            </a:extLst>
          </p:cNvPr>
          <p:cNvSpPr>
            <a:spLocks noGrp="1"/>
          </p:cNvSpPr>
          <p:nvPr>
            <p:ph type="title"/>
          </p:nvPr>
        </p:nvSpPr>
        <p:spPr>
          <a:xfrm>
            <a:off x="4779817" y="68743"/>
            <a:ext cx="7412183" cy="1234116"/>
          </a:xfrm>
        </p:spPr>
        <p:txBody>
          <a:bodyPr>
            <a:normAutofit fontScale="90000"/>
          </a:bodyPr>
          <a:lstStyle/>
          <a:p>
            <a:r>
              <a:rPr lang="tr-TR" dirty="0"/>
              <a:t>ENGELSİZ HAYAT TEKNOLOJİLERİ</a:t>
            </a:r>
          </a:p>
        </p:txBody>
      </p:sp>
      <p:sp>
        <p:nvSpPr>
          <p:cNvPr id="16" name="Freeform: Shape 15">
            <a:extLst>
              <a:ext uri="{FF2B5EF4-FFF2-40B4-BE49-F238E27FC236}">
                <a16:creationId xmlns:a16="http://schemas.microsoft.com/office/drawing/2014/main" id="{8D79F6BF-92D2-4F87-A150-D6C0C6201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297617" y="5065939"/>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D7CA2E26-52F0-4539-91A8-88284E20C375}"/>
              </a:ext>
            </a:extLst>
          </p:cNvPr>
          <p:cNvSpPr>
            <a:spLocks noGrp="1"/>
          </p:cNvSpPr>
          <p:nvPr>
            <p:ph idx="1"/>
          </p:nvPr>
        </p:nvSpPr>
        <p:spPr>
          <a:xfrm>
            <a:off x="5772390" y="1509486"/>
            <a:ext cx="6100296" cy="5348514"/>
          </a:xfrm>
        </p:spPr>
        <p:txBody>
          <a:bodyPr>
            <a:normAutofit lnSpcReduction="10000"/>
          </a:bodyPr>
          <a:lstStyle/>
          <a:p>
            <a:pPr>
              <a:lnSpc>
                <a:spcPct val="110000"/>
              </a:lnSpc>
            </a:pPr>
            <a:r>
              <a:rPr lang="tr-TR" sz="1800" dirty="0"/>
              <a:t>Özel </a:t>
            </a:r>
            <a:r>
              <a:rPr lang="tr-TR" sz="1800" dirty="0" err="1"/>
              <a:t>gereksinimli</a:t>
            </a:r>
            <a:r>
              <a:rPr lang="tr-TR" sz="1800" dirty="0"/>
              <a:t> bireyler yaşamlarında bir çok engel ile karşı karşıya geliyorlar. Bunlardan bazıları;</a:t>
            </a:r>
          </a:p>
          <a:p>
            <a:pPr>
              <a:lnSpc>
                <a:spcPct val="110000"/>
              </a:lnSpc>
              <a:spcBef>
                <a:spcPts val="600"/>
              </a:spcBef>
            </a:pPr>
            <a:r>
              <a:rPr lang="tr-TR" sz="2000" b="1" dirty="0">
                <a:solidFill>
                  <a:srgbClr val="FF0000"/>
                </a:solidFill>
              </a:rPr>
              <a:t>Eğitim</a:t>
            </a:r>
          </a:p>
          <a:p>
            <a:pPr>
              <a:lnSpc>
                <a:spcPct val="110000"/>
              </a:lnSpc>
              <a:spcBef>
                <a:spcPts val="600"/>
              </a:spcBef>
            </a:pPr>
            <a:r>
              <a:rPr lang="tr-TR" sz="2000" b="1" dirty="0">
                <a:solidFill>
                  <a:srgbClr val="FF0000"/>
                </a:solidFill>
              </a:rPr>
              <a:t>Ulaşım</a:t>
            </a:r>
          </a:p>
          <a:p>
            <a:pPr>
              <a:lnSpc>
                <a:spcPct val="110000"/>
              </a:lnSpc>
              <a:spcBef>
                <a:spcPts val="600"/>
              </a:spcBef>
            </a:pPr>
            <a:r>
              <a:rPr lang="tr-TR" sz="2000" b="1" dirty="0">
                <a:solidFill>
                  <a:srgbClr val="FF0000"/>
                </a:solidFill>
              </a:rPr>
              <a:t>Kişisel ihtiyaçlarını giderme</a:t>
            </a:r>
          </a:p>
          <a:p>
            <a:pPr>
              <a:lnSpc>
                <a:spcPct val="110000"/>
              </a:lnSpc>
              <a:spcBef>
                <a:spcPts val="600"/>
              </a:spcBef>
            </a:pPr>
            <a:r>
              <a:rPr lang="tr-TR" sz="2000" b="1" dirty="0">
                <a:solidFill>
                  <a:srgbClr val="FF0000"/>
                </a:solidFill>
              </a:rPr>
              <a:t>Bakım</a:t>
            </a:r>
          </a:p>
          <a:p>
            <a:pPr>
              <a:lnSpc>
                <a:spcPct val="110000"/>
              </a:lnSpc>
              <a:spcBef>
                <a:spcPts val="600"/>
              </a:spcBef>
            </a:pPr>
            <a:r>
              <a:rPr lang="tr-TR" sz="2000" b="1" dirty="0">
                <a:solidFill>
                  <a:srgbClr val="FF0000"/>
                </a:solidFill>
              </a:rPr>
              <a:t>Güvenlik</a:t>
            </a:r>
          </a:p>
          <a:p>
            <a:pPr>
              <a:lnSpc>
                <a:spcPct val="110000"/>
              </a:lnSpc>
              <a:spcBef>
                <a:spcPts val="600"/>
              </a:spcBef>
            </a:pPr>
            <a:r>
              <a:rPr lang="tr-TR" sz="2000" b="1" dirty="0">
                <a:solidFill>
                  <a:srgbClr val="FF0000"/>
                </a:solidFill>
              </a:rPr>
              <a:t>Sağlık vb. engellerdir.</a:t>
            </a:r>
          </a:p>
          <a:p>
            <a:pPr marL="0" indent="0">
              <a:lnSpc>
                <a:spcPct val="110000"/>
              </a:lnSpc>
              <a:buNone/>
            </a:pPr>
            <a:r>
              <a:rPr lang="tr-TR" sz="1800" dirty="0"/>
              <a:t>Özel </a:t>
            </a:r>
            <a:r>
              <a:rPr lang="tr-TR" sz="1800" dirty="0" err="1"/>
              <a:t>gereksinimli</a:t>
            </a:r>
            <a:r>
              <a:rPr lang="tr-TR" sz="1800" dirty="0"/>
              <a:t> bireyler karşılarına çıkan bu engelleri aşmak için çok çaba sarf etmektedirler. Duyarlı insanlar olarak bizim görevimiz onları anlamak ve engellerini ortadan kaldırmaya çalışarak onlara yardımcı olmaktır. Bu sorumluluk bilincinde olmamız gerekmektedir. </a:t>
            </a:r>
          </a:p>
          <a:p>
            <a:pPr>
              <a:lnSpc>
                <a:spcPct val="110000"/>
              </a:lnSpc>
            </a:pPr>
            <a:endParaRPr lang="tr-TR" sz="900" dirty="0"/>
          </a:p>
        </p:txBody>
      </p:sp>
      <p:grpSp>
        <p:nvGrpSpPr>
          <p:cNvPr id="18" name="Group 17">
            <a:extLst>
              <a:ext uri="{FF2B5EF4-FFF2-40B4-BE49-F238E27FC236}">
                <a16:creationId xmlns:a16="http://schemas.microsoft.com/office/drawing/2014/main" id="{8F1E5548-C8F0-448F-A511-7672E204D2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9" name="Group 18">
              <a:extLst>
                <a:ext uri="{FF2B5EF4-FFF2-40B4-BE49-F238E27FC236}">
                  <a16:creationId xmlns:a16="http://schemas.microsoft.com/office/drawing/2014/main" id="{93731FAA-1021-4D9F-87A7-BFEF8B96DB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1" name="Straight Connector 20">
                <a:extLst>
                  <a:ext uri="{FF2B5EF4-FFF2-40B4-BE49-F238E27FC236}">
                    <a16:creationId xmlns:a16="http://schemas.microsoft.com/office/drawing/2014/main" id="{1EAB1D57-5DCE-4A3A-AA8E-14A2877FF7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BE16E4-EA68-4BE1-AFE6-25A19174D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A73BE96F-9A4D-4AB8-BF6C-94979FCA7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336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758E4FA-C4A9-4D94-828D-0C4D6ED97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BA3935-5258-425A-B52A-BBF28BCE0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572212" y="282178"/>
            <a:ext cx="5455259" cy="5894485"/>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DD1AA99-03AE-49F6-9116-9CA2BBCA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80000">
            <a:off x="435827" y="609334"/>
            <a:ext cx="5725215" cy="5235577"/>
          </a:xfrm>
          <a:custGeom>
            <a:avLst/>
            <a:gdLst>
              <a:gd name="connsiteX0" fmla="*/ 0 w 4401242"/>
              <a:gd name="connsiteY0" fmla="*/ 4137242 h 5590022"/>
              <a:gd name="connsiteX1" fmla="*/ 5579 w 4401242"/>
              <a:gd name="connsiteY1" fmla="*/ 4114978 h 5590022"/>
              <a:gd name="connsiteX2" fmla="*/ 3258 w 4401242"/>
              <a:gd name="connsiteY2" fmla="*/ 4099949 h 5590022"/>
              <a:gd name="connsiteX3" fmla="*/ 9236 w 4401242"/>
              <a:gd name="connsiteY3" fmla="*/ 4071959 h 5590022"/>
              <a:gd name="connsiteX4" fmla="*/ 14743 w 4401242"/>
              <a:gd name="connsiteY4" fmla="*/ 4031013 h 5590022"/>
              <a:gd name="connsiteX5" fmla="*/ 20613 w 4401242"/>
              <a:gd name="connsiteY5" fmla="*/ 4002827 h 5590022"/>
              <a:gd name="connsiteX6" fmla="*/ 22410 w 4401242"/>
              <a:gd name="connsiteY6" fmla="*/ 3997392 h 5590022"/>
              <a:gd name="connsiteX7" fmla="*/ 22410 w 4401242"/>
              <a:gd name="connsiteY7" fmla="*/ 3812956 h 5590022"/>
              <a:gd name="connsiteX8" fmla="*/ 20401 w 4401242"/>
              <a:gd name="connsiteY8" fmla="*/ 3799351 h 5590022"/>
              <a:gd name="connsiteX9" fmla="*/ 22410 w 4401242"/>
              <a:gd name="connsiteY9" fmla="*/ 3753450 h 5590022"/>
              <a:gd name="connsiteX10" fmla="*/ 19673 w 4401242"/>
              <a:gd name="connsiteY10" fmla="*/ 3746784 h 5590022"/>
              <a:gd name="connsiteX11" fmla="*/ 22410 w 4401242"/>
              <a:gd name="connsiteY11" fmla="*/ 3701909 h 5590022"/>
              <a:gd name="connsiteX12" fmla="*/ 20086 w 4401242"/>
              <a:gd name="connsiteY12" fmla="*/ 3652741 h 5590022"/>
              <a:gd name="connsiteX13" fmla="*/ 13839 w 4401242"/>
              <a:gd name="connsiteY13" fmla="*/ 3649070 h 5590022"/>
              <a:gd name="connsiteX14" fmla="*/ 13290 w 4401242"/>
              <a:gd name="connsiteY14" fmla="*/ 3638287 h 5590022"/>
              <a:gd name="connsiteX15" fmla="*/ 13410 w 4401242"/>
              <a:gd name="connsiteY15" fmla="*/ 3621311 h 5590022"/>
              <a:gd name="connsiteX16" fmla="*/ 19966 w 4401242"/>
              <a:gd name="connsiteY16" fmla="*/ 3583286 h 5590022"/>
              <a:gd name="connsiteX17" fmla="*/ 16089 w 4401242"/>
              <a:gd name="connsiteY17" fmla="*/ 21355 h 5590022"/>
              <a:gd name="connsiteX18" fmla="*/ 34619 w 4401242"/>
              <a:gd name="connsiteY18" fmla="*/ 2606 h 5590022"/>
              <a:gd name="connsiteX19" fmla="*/ 49927 w 4401242"/>
              <a:gd name="connsiteY19" fmla="*/ 185 h 5590022"/>
              <a:gd name="connsiteX20" fmla="*/ 917193 w 4401242"/>
              <a:gd name="connsiteY20" fmla="*/ 11 h 5590022"/>
              <a:gd name="connsiteX21" fmla="*/ 938319 w 4401242"/>
              <a:gd name="connsiteY21" fmla="*/ 10 h 5590022"/>
              <a:gd name="connsiteX22" fmla="*/ 938338 w 4401242"/>
              <a:gd name="connsiteY22" fmla="*/ 0 h 5590022"/>
              <a:gd name="connsiteX23" fmla="*/ 4365378 w 4401242"/>
              <a:gd name="connsiteY23" fmla="*/ 0 h 5590022"/>
              <a:gd name="connsiteX24" fmla="*/ 4397257 w 4401242"/>
              <a:gd name="connsiteY24" fmla="*/ 31881 h 5590022"/>
              <a:gd name="connsiteX25" fmla="*/ 4397256 w 4401242"/>
              <a:gd name="connsiteY25" fmla="*/ 5558231 h 5590022"/>
              <a:gd name="connsiteX26" fmla="*/ 4365377 w 4401242"/>
              <a:gd name="connsiteY26" fmla="*/ 5590021 h 5590022"/>
              <a:gd name="connsiteX27" fmla="*/ 4322085 w 4401242"/>
              <a:gd name="connsiteY27" fmla="*/ 5590021 h 5590022"/>
              <a:gd name="connsiteX28" fmla="*/ 4322083 w 4401242"/>
              <a:gd name="connsiteY28" fmla="*/ 5590022 h 5590022"/>
              <a:gd name="connsiteX29" fmla="*/ 49916 w 4401242"/>
              <a:gd name="connsiteY29" fmla="*/ 5590022 h 5590022"/>
              <a:gd name="connsiteX30" fmla="*/ 22410 w 4401242"/>
              <a:gd name="connsiteY30" fmla="*/ 5571435 h 5590022"/>
              <a:gd name="connsiteX31" fmla="*/ 22410 w 4401242"/>
              <a:gd name="connsiteY31" fmla="*/ 4726767 h 5590022"/>
              <a:gd name="connsiteX32" fmla="*/ 14670 w 4401242"/>
              <a:gd name="connsiteY32" fmla="*/ 4699196 h 5590022"/>
              <a:gd name="connsiteX33" fmla="*/ 22410 w 4401242"/>
              <a:gd name="connsiteY33" fmla="*/ 4670837 h 5590022"/>
              <a:gd name="connsiteX34" fmla="*/ 22410 w 4401242"/>
              <a:gd name="connsiteY34" fmla="*/ 4292925 h 5590022"/>
              <a:gd name="connsiteX35" fmla="*/ 22410 w 4401242"/>
              <a:gd name="connsiteY35" fmla="*/ 4242762 h 5590022"/>
              <a:gd name="connsiteX36" fmla="*/ 14161 w 4401242"/>
              <a:gd name="connsiteY36" fmla="*/ 4214744 h 5590022"/>
              <a:gd name="connsiteX37" fmla="*/ 4708 w 4401242"/>
              <a:gd name="connsiteY37" fmla="*/ 4186098 h 5590022"/>
              <a:gd name="connsiteX38" fmla="*/ 632 w 4401242"/>
              <a:gd name="connsiteY38" fmla="*/ 4158493 h 5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01242" h="5590022">
                <a:moveTo>
                  <a:pt x="0" y="4137242"/>
                </a:moveTo>
                <a:lnTo>
                  <a:pt x="5579" y="4114978"/>
                </a:lnTo>
                <a:cubicBezTo>
                  <a:pt x="6121" y="4108762"/>
                  <a:pt x="2648" y="4107119"/>
                  <a:pt x="3258" y="4099949"/>
                </a:cubicBezTo>
                <a:lnTo>
                  <a:pt x="9236" y="4071959"/>
                </a:lnTo>
                <a:lnTo>
                  <a:pt x="14743" y="4031013"/>
                </a:lnTo>
                <a:lnTo>
                  <a:pt x="20613" y="4002827"/>
                </a:lnTo>
                <a:lnTo>
                  <a:pt x="22410" y="3997392"/>
                </a:lnTo>
                <a:lnTo>
                  <a:pt x="22410" y="3812956"/>
                </a:lnTo>
                <a:lnTo>
                  <a:pt x="20401" y="3799351"/>
                </a:lnTo>
                <a:lnTo>
                  <a:pt x="22410" y="3753450"/>
                </a:lnTo>
                <a:lnTo>
                  <a:pt x="19673" y="3746784"/>
                </a:lnTo>
                <a:lnTo>
                  <a:pt x="22410" y="3701909"/>
                </a:lnTo>
                <a:cubicBezTo>
                  <a:pt x="22023" y="3687048"/>
                  <a:pt x="22634" y="3661297"/>
                  <a:pt x="20086" y="3652741"/>
                </a:cubicBezTo>
                <a:lnTo>
                  <a:pt x="13839" y="3649070"/>
                </a:lnTo>
                <a:lnTo>
                  <a:pt x="13290" y="3638287"/>
                </a:lnTo>
                <a:cubicBezTo>
                  <a:pt x="13769" y="3637498"/>
                  <a:pt x="13370" y="3621952"/>
                  <a:pt x="13410" y="3621311"/>
                </a:cubicBezTo>
                <a:lnTo>
                  <a:pt x="19966" y="3583286"/>
                </a:lnTo>
                <a:lnTo>
                  <a:pt x="16089" y="21355"/>
                </a:lnTo>
                <a:cubicBezTo>
                  <a:pt x="22266" y="10589"/>
                  <a:pt x="23964" y="8856"/>
                  <a:pt x="34619" y="2606"/>
                </a:cubicBezTo>
                <a:lnTo>
                  <a:pt x="49927" y="185"/>
                </a:lnTo>
                <a:cubicBezTo>
                  <a:pt x="228245" y="83"/>
                  <a:pt x="539504" y="31"/>
                  <a:pt x="917193" y="11"/>
                </a:cubicBezTo>
                <a:lnTo>
                  <a:pt x="938319" y="10"/>
                </a:lnTo>
                <a:lnTo>
                  <a:pt x="938338" y="0"/>
                </a:lnTo>
                <a:lnTo>
                  <a:pt x="4365378" y="0"/>
                </a:lnTo>
                <a:cubicBezTo>
                  <a:pt x="4382966" y="50"/>
                  <a:pt x="4397213" y="14294"/>
                  <a:pt x="4397257" y="31881"/>
                </a:cubicBezTo>
                <a:cubicBezTo>
                  <a:pt x="4402571" y="958253"/>
                  <a:pt x="4402570" y="4631875"/>
                  <a:pt x="4397256" y="5558231"/>
                </a:cubicBezTo>
                <a:cubicBezTo>
                  <a:pt x="4397157" y="5575784"/>
                  <a:pt x="4382929" y="5589975"/>
                  <a:pt x="4365377" y="5590021"/>
                </a:cubicBezTo>
                <a:lnTo>
                  <a:pt x="4322085" y="5590021"/>
                </a:lnTo>
                <a:lnTo>
                  <a:pt x="4322083" y="5590022"/>
                </a:lnTo>
                <a:lnTo>
                  <a:pt x="49916" y="5590022"/>
                </a:lnTo>
                <a:cubicBezTo>
                  <a:pt x="34729" y="5589963"/>
                  <a:pt x="22450" y="5581668"/>
                  <a:pt x="22410" y="5571435"/>
                </a:cubicBezTo>
                <a:lnTo>
                  <a:pt x="22410" y="4726767"/>
                </a:lnTo>
                <a:lnTo>
                  <a:pt x="14670" y="4699196"/>
                </a:lnTo>
                <a:cubicBezTo>
                  <a:pt x="15011" y="4683722"/>
                  <a:pt x="19831" y="4680290"/>
                  <a:pt x="22410" y="4670837"/>
                </a:cubicBezTo>
                <a:lnTo>
                  <a:pt x="22410" y="4292925"/>
                </a:lnTo>
                <a:lnTo>
                  <a:pt x="22410" y="4242762"/>
                </a:lnTo>
                <a:lnTo>
                  <a:pt x="14161" y="4214744"/>
                </a:lnTo>
                <a:cubicBezTo>
                  <a:pt x="20757" y="4203473"/>
                  <a:pt x="7860" y="4195229"/>
                  <a:pt x="4708" y="4186098"/>
                </a:cubicBezTo>
                <a:lnTo>
                  <a:pt x="632" y="4158493"/>
                </a:lnTo>
                <a:close/>
              </a:path>
            </a:pathLst>
          </a:custGeom>
          <a:solidFill>
            <a:srgbClr val="FFFFFF"/>
          </a:solidFill>
          <a:ln w="9525" cap="flat">
            <a:noFill/>
            <a:prstDash val="solid"/>
            <a:miter/>
          </a:ln>
        </p:spPr>
        <p:txBody>
          <a:bodyPr rtlCol="0" anchor="ctr"/>
          <a:lstStyle/>
          <a:p>
            <a:endParaRPr lang="en-US"/>
          </a:p>
        </p:txBody>
      </p:sp>
      <p:pic>
        <p:nvPicPr>
          <p:cNvPr id="8" name="Resim 7" descr="metin, kişi içeren bir resim&#10;&#10;Açıklama otomatik olarak oluşturuldu">
            <a:extLst>
              <a:ext uri="{FF2B5EF4-FFF2-40B4-BE49-F238E27FC236}">
                <a16:creationId xmlns:a16="http://schemas.microsoft.com/office/drawing/2014/main" id="{BAE9FD4B-6FEC-4ECC-819A-1DE35EA0C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92079">
            <a:off x="929859" y="1663174"/>
            <a:ext cx="4746677" cy="3144672"/>
          </a:xfrm>
          <a:prstGeom prst="rect">
            <a:avLst/>
          </a:prstGeom>
        </p:spPr>
      </p:pic>
      <p:sp>
        <p:nvSpPr>
          <p:cNvPr id="30" name="Freeform: Shape 29">
            <a:extLst>
              <a:ext uri="{FF2B5EF4-FFF2-40B4-BE49-F238E27FC236}">
                <a16:creationId xmlns:a16="http://schemas.microsoft.com/office/drawing/2014/main" id="{D50DB571-3A12-4BED-AAD9-9F00B1138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514120">
            <a:off x="470659" y="-333929"/>
            <a:ext cx="500911"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2462793B-F76E-46EF-981B-93FCADD77A3F}"/>
              </a:ext>
            </a:extLst>
          </p:cNvPr>
          <p:cNvSpPr>
            <a:spLocks noGrp="1"/>
          </p:cNvSpPr>
          <p:nvPr>
            <p:ph idx="1"/>
          </p:nvPr>
        </p:nvSpPr>
        <p:spPr>
          <a:xfrm>
            <a:off x="6428006" y="796413"/>
            <a:ext cx="5292978" cy="4486787"/>
          </a:xfrm>
        </p:spPr>
        <p:txBody>
          <a:bodyPr>
            <a:noAutofit/>
          </a:bodyPr>
          <a:lstStyle/>
          <a:p>
            <a:pPr marL="0" indent="0" algn="ctr">
              <a:buNone/>
            </a:pPr>
            <a:r>
              <a:rPr lang="tr-TR" sz="3600" dirty="0"/>
              <a:t>Sizlerde engelli bireylerin hayatını kolaylaştırmak için fikirler geliştirebilirsiniz.</a:t>
            </a:r>
          </a:p>
        </p:txBody>
      </p:sp>
      <p:grpSp>
        <p:nvGrpSpPr>
          <p:cNvPr id="32" name="Group 31">
            <a:extLst>
              <a:ext uri="{FF2B5EF4-FFF2-40B4-BE49-F238E27FC236}">
                <a16:creationId xmlns:a16="http://schemas.microsoft.com/office/drawing/2014/main" id="{AC05837C-1102-4D24-9745-5D47950875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3" name="Group 32">
              <a:extLst>
                <a:ext uri="{FF2B5EF4-FFF2-40B4-BE49-F238E27FC236}">
                  <a16:creationId xmlns:a16="http://schemas.microsoft.com/office/drawing/2014/main" id="{F6E0B0FD-D6DB-4660-A369-0B3722B237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5" name="Straight Connector 34">
                <a:extLst>
                  <a:ext uri="{FF2B5EF4-FFF2-40B4-BE49-F238E27FC236}">
                    <a16:creationId xmlns:a16="http://schemas.microsoft.com/office/drawing/2014/main" id="{449F612E-2AC0-47A5-9CAE-7126302511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0A1FBB-5EAE-46FC-8024-C161019237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41CDB003-27ED-43D6-887A-E9126BC78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5974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1" name="Group 30">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3" name="Straight Connector 32">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Oval 31">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36" name="Rectangle 35">
            <a:extLst>
              <a:ext uri="{FF2B5EF4-FFF2-40B4-BE49-F238E27FC236}">
                <a16:creationId xmlns:a16="http://schemas.microsoft.com/office/drawing/2014/main" id="{FBE9DB16-5C17-4090-8D3F-03B9BAAB4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aranlık deponun içi">
            <a:extLst>
              <a:ext uri="{FF2B5EF4-FFF2-40B4-BE49-F238E27FC236}">
                <a16:creationId xmlns:a16="http://schemas.microsoft.com/office/drawing/2014/main" id="{B51C4411-9A29-4B8B-A82A-956DB913FB4E}"/>
              </a:ext>
            </a:extLst>
          </p:cNvPr>
          <p:cNvPicPr>
            <a:picLocks noChangeAspect="1"/>
          </p:cNvPicPr>
          <p:nvPr/>
        </p:nvPicPr>
        <p:blipFill rotWithShape="1">
          <a:blip r:embed="rId3">
            <a:alphaModFix amt="84000"/>
          </a:blip>
          <a:srcRect/>
          <a:stretch/>
        </p:blipFill>
        <p:spPr>
          <a:xfrm>
            <a:off x="20" y="10"/>
            <a:ext cx="12191980" cy="6857990"/>
          </a:xfrm>
          <a:prstGeom prst="rect">
            <a:avLst/>
          </a:prstGeom>
        </p:spPr>
      </p:pic>
      <p:sp>
        <p:nvSpPr>
          <p:cNvPr id="40" name="Rectangle 39">
            <a:extLst>
              <a:ext uri="{FF2B5EF4-FFF2-40B4-BE49-F238E27FC236}">
                <a16:creationId xmlns:a16="http://schemas.microsoft.com/office/drawing/2014/main" id="{91080BBA-334D-47E7-984F-354D2ADEE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65439" y="231439"/>
            <a:ext cx="6858000" cy="6395122"/>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270C24CE-93E6-44F5-9623-E9AA6DCF7D06}"/>
              </a:ext>
            </a:extLst>
          </p:cNvPr>
          <p:cNvSpPr>
            <a:spLocks noGrp="1"/>
          </p:cNvSpPr>
          <p:nvPr>
            <p:ph type="title"/>
          </p:nvPr>
        </p:nvSpPr>
        <p:spPr>
          <a:xfrm>
            <a:off x="5253644" y="689195"/>
            <a:ext cx="6252556" cy="2795015"/>
          </a:xfrm>
        </p:spPr>
        <p:txBody>
          <a:bodyPr vert="horz" lIns="91440" tIns="45720" rIns="91440" bIns="45720" rtlCol="0" anchor="t">
            <a:normAutofit/>
          </a:bodyPr>
          <a:lstStyle/>
          <a:p>
            <a:pPr algn="r">
              <a:lnSpc>
                <a:spcPct val="110000"/>
              </a:lnSpc>
            </a:pPr>
            <a:r>
              <a:rPr lang="en-US" sz="4100" i="1" kern="1200">
                <a:solidFill>
                  <a:srgbClr val="000000"/>
                </a:solidFill>
                <a:highlight>
                  <a:srgbClr val="FFFF00"/>
                </a:highlight>
                <a:latin typeface="+mj-lt"/>
                <a:ea typeface="+mj-ea"/>
                <a:cs typeface="+mj-cs"/>
              </a:rPr>
              <a:t>Özel gereksinimli bireylerin yaşama kolaylığı için tasarlanmış bazı ürünler</a:t>
            </a:r>
          </a:p>
        </p:txBody>
      </p:sp>
      <p:grpSp>
        <p:nvGrpSpPr>
          <p:cNvPr id="42" name="Group 41">
            <a:extLst>
              <a:ext uri="{FF2B5EF4-FFF2-40B4-BE49-F238E27FC236}">
                <a16:creationId xmlns:a16="http://schemas.microsoft.com/office/drawing/2014/main" id="{38C13093-F147-4C4E-9844-F01238DBC8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43" name="Group 42">
              <a:extLst>
                <a:ext uri="{FF2B5EF4-FFF2-40B4-BE49-F238E27FC236}">
                  <a16:creationId xmlns:a16="http://schemas.microsoft.com/office/drawing/2014/main" id="{804050F4-5635-4D29-882B-9E26D607FC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45" name="Straight Connector 44">
                <a:extLst>
                  <a:ext uri="{FF2B5EF4-FFF2-40B4-BE49-F238E27FC236}">
                    <a16:creationId xmlns:a16="http://schemas.microsoft.com/office/drawing/2014/main" id="{D5B51A74-1848-4691-A276-A67B72C674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71BD7D0-08DD-4880-A93E-92454B00B1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44" name="Oval 43">
              <a:extLst>
                <a:ext uri="{FF2B5EF4-FFF2-40B4-BE49-F238E27FC236}">
                  <a16:creationId xmlns:a16="http://schemas.microsoft.com/office/drawing/2014/main" id="{CF9ECA97-80C4-4AFD-AC63-BCF6888FA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17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93CB1E8-FF4B-4F47-A9F3-D53B2108A63B}"/>
              </a:ext>
            </a:extLst>
          </p:cNvPr>
          <p:cNvSpPr>
            <a:spLocks noGrp="1"/>
          </p:cNvSpPr>
          <p:nvPr>
            <p:ph type="title"/>
          </p:nvPr>
        </p:nvSpPr>
        <p:spPr>
          <a:xfrm>
            <a:off x="154289" y="100778"/>
            <a:ext cx="6143093" cy="1771114"/>
          </a:xfrm>
        </p:spPr>
        <p:txBody>
          <a:bodyPr>
            <a:normAutofit/>
          </a:bodyPr>
          <a:lstStyle/>
          <a:p>
            <a:pPr>
              <a:lnSpc>
                <a:spcPct val="110000"/>
              </a:lnSpc>
            </a:pPr>
            <a:r>
              <a:rPr lang="tr-TR" sz="2500" dirty="0"/>
              <a:t>Yüzlerdeki duyguları anlayan aparat</a:t>
            </a:r>
            <a:br>
              <a:rPr lang="tr-TR" sz="2500" dirty="0"/>
            </a:br>
            <a:endParaRPr lang="tr-TR" sz="2500" dirty="0"/>
          </a:p>
        </p:txBody>
      </p:sp>
      <p:sp>
        <p:nvSpPr>
          <p:cNvPr id="3" name="İçerik Yer Tutucusu 2">
            <a:extLst>
              <a:ext uri="{FF2B5EF4-FFF2-40B4-BE49-F238E27FC236}">
                <a16:creationId xmlns:a16="http://schemas.microsoft.com/office/drawing/2014/main" id="{99CE3E2D-5E48-4499-BC37-0CFFB6624E4E}"/>
              </a:ext>
            </a:extLst>
          </p:cNvPr>
          <p:cNvSpPr>
            <a:spLocks noGrp="1"/>
          </p:cNvSpPr>
          <p:nvPr>
            <p:ph idx="1"/>
          </p:nvPr>
        </p:nvSpPr>
        <p:spPr>
          <a:xfrm>
            <a:off x="303029" y="1871892"/>
            <a:ext cx="5994351" cy="4300308"/>
          </a:xfrm>
        </p:spPr>
        <p:txBody>
          <a:bodyPr>
            <a:normAutofit/>
          </a:bodyPr>
          <a:lstStyle/>
          <a:p>
            <a:pPr marL="0" indent="0">
              <a:lnSpc>
                <a:spcPct val="110000"/>
              </a:lnSpc>
              <a:buNone/>
            </a:pPr>
            <a:r>
              <a:rPr lang="tr-TR" sz="1800" dirty="0"/>
              <a:t>Çalışma, yapay zekanın gücünü kullanarak, görme engellilerin konuştukları insanların yüzlerindeki duyguları "görmelerini" sağlıyor. Gövdeye bir aparat ile takılan telefon, arka kamerasındaki yüz tanımlama teknolojisi ile tanımlanan yüzde tespit edilen duyguyu sese dönüştürerek engelli kişinin takmış olduğu kulaklığa iletiyor. Her duyguya göre ses analizi yapan bu </a:t>
            </a:r>
            <a:r>
              <a:rPr lang="tr-TR" sz="1800" dirty="0" err="1"/>
              <a:t>uygulamayla,engellerin</a:t>
            </a:r>
            <a:r>
              <a:rPr lang="tr-TR" sz="1800" dirty="0"/>
              <a:t> ortadan kalkması için büyük bir adım daha atılmakta.</a:t>
            </a:r>
          </a:p>
        </p:txBody>
      </p:sp>
      <p:sp>
        <p:nvSpPr>
          <p:cNvPr id="29" name="Freeform: Shape 28">
            <a:extLst>
              <a:ext uri="{FF2B5EF4-FFF2-40B4-BE49-F238E27FC236}">
                <a16:creationId xmlns:a16="http://schemas.microsoft.com/office/drawing/2014/main" id="{7FF0BCBD-CCEA-4351-B702-14C52EFE6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19465">
            <a:off x="6926280" y="397486"/>
            <a:ext cx="4948797" cy="6326554"/>
          </a:xfrm>
          <a:custGeom>
            <a:avLst/>
            <a:gdLst>
              <a:gd name="connsiteX0" fmla="*/ 4457507 w 5137176"/>
              <a:gd name="connsiteY0" fmla="*/ 0 h 6567378"/>
              <a:gd name="connsiteX1" fmla="*/ 4457507 w 5137176"/>
              <a:gd name="connsiteY1" fmla="*/ 1009868 h 6567378"/>
              <a:gd name="connsiteX2" fmla="*/ 5137176 w 5137176"/>
              <a:gd name="connsiteY2" fmla="*/ 1083966 h 6567378"/>
              <a:gd name="connsiteX3" fmla="*/ 4539371 w 5137176"/>
              <a:gd name="connsiteY3" fmla="*/ 6567378 h 6567378"/>
              <a:gd name="connsiteX4" fmla="*/ 108120 w 5137176"/>
              <a:gd name="connsiteY4" fmla="*/ 6084280 h 6567378"/>
              <a:gd name="connsiteX5" fmla="*/ 170085 w 5137176"/>
              <a:gd name="connsiteY5" fmla="*/ 5515902 h 6567378"/>
              <a:gd name="connsiteX6" fmla="*/ 0 w 5137176"/>
              <a:gd name="connsiteY6" fmla="*/ 5515902 h 6567378"/>
              <a:gd name="connsiteX7" fmla="*/ 0 w 5137176"/>
              <a:gd name="connsiteY7" fmla="*/ 0 h 656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176" h="6567378">
                <a:moveTo>
                  <a:pt x="4457507" y="0"/>
                </a:moveTo>
                <a:lnTo>
                  <a:pt x="4457507" y="1009868"/>
                </a:lnTo>
                <a:lnTo>
                  <a:pt x="5137176" y="1083966"/>
                </a:lnTo>
                <a:lnTo>
                  <a:pt x="4539371" y="6567378"/>
                </a:lnTo>
                <a:lnTo>
                  <a:pt x="108120" y="6084280"/>
                </a:lnTo>
                <a:lnTo>
                  <a:pt x="170085" y="5515902"/>
                </a:lnTo>
                <a:lnTo>
                  <a:pt x="0" y="5515902"/>
                </a:lnTo>
                <a:lnTo>
                  <a:pt x="0" y="0"/>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186A0039-6F9F-4E40-AE37-A1EA2DAC0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6892" y="425319"/>
            <a:ext cx="4768520" cy="6088714"/>
          </a:xfrm>
          <a:custGeom>
            <a:avLst/>
            <a:gdLst>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02536 w 4950037"/>
              <a:gd name="connsiteY21" fmla="*/ 861893 h 6320484"/>
              <a:gd name="connsiteX22" fmla="*/ 4202536 w 4950037"/>
              <a:gd name="connsiteY22" fmla="*/ 987895 h 6320484"/>
              <a:gd name="connsiteX23" fmla="*/ 4532772 w 4950037"/>
              <a:gd name="connsiteY23" fmla="*/ 1009893 h 6320484"/>
              <a:gd name="connsiteX24" fmla="*/ 4904400 w 4950037"/>
              <a:gd name="connsiteY24" fmla="*/ 1030269 h 6320484"/>
              <a:gd name="connsiteX25" fmla="*/ 4932162 w 4950037"/>
              <a:gd name="connsiteY25" fmla="*/ 1052023 h 6320484"/>
              <a:gd name="connsiteX26" fmla="*/ 4930395 w 4950037"/>
              <a:gd name="connsiteY26" fmla="*/ 1083700 h 6320484"/>
              <a:gd name="connsiteX27" fmla="*/ 4933305 w 4950037"/>
              <a:gd name="connsiteY27" fmla="*/ 1085413 h 6320484"/>
              <a:gd name="connsiteX28" fmla="*/ 4949662 w 4950037"/>
              <a:gd name="connsiteY28" fmla="*/ 1116915 h 6320484"/>
              <a:gd name="connsiteX29" fmla="*/ 4927494 w 4950037"/>
              <a:gd name="connsiteY29" fmla="*/ 1174426 h 6320484"/>
              <a:gd name="connsiteX30" fmla="*/ 4924021 w 4950037"/>
              <a:gd name="connsiteY30" fmla="*/ 1197992 h 6320484"/>
              <a:gd name="connsiteX31" fmla="*/ 4918937 w 4950037"/>
              <a:gd name="connsiteY31" fmla="*/ 1289117 h 6320484"/>
              <a:gd name="connsiteX32" fmla="*/ 4918290 w 4950037"/>
              <a:gd name="connsiteY32" fmla="*/ 1335426 h 6320484"/>
              <a:gd name="connsiteX33" fmla="*/ 4915204 w 4950037"/>
              <a:gd name="connsiteY33" fmla="*/ 1363823 h 6320484"/>
              <a:gd name="connsiteX34" fmla="*/ 4914538 w 4950037"/>
              <a:gd name="connsiteY34" fmla="*/ 1367995 h 6320484"/>
              <a:gd name="connsiteX35" fmla="*/ 4901655 w 4950037"/>
              <a:gd name="connsiteY35" fmla="*/ 1598968 h 6320484"/>
              <a:gd name="connsiteX36" fmla="*/ 4903361 w 4950037"/>
              <a:gd name="connsiteY36" fmla="*/ 1603791 h 6320484"/>
              <a:gd name="connsiteX37" fmla="*/ 4901219 w 4950037"/>
              <a:gd name="connsiteY37" fmla="*/ 1627566 h 6320484"/>
              <a:gd name="connsiteX38" fmla="*/ 4899626 w 4950037"/>
              <a:gd name="connsiteY38" fmla="*/ 1635333 h 6320484"/>
              <a:gd name="connsiteX39" fmla="*/ 4893414 w 4950037"/>
              <a:gd name="connsiteY39" fmla="*/ 1746703 h 6320484"/>
              <a:gd name="connsiteX40" fmla="*/ 4895482 w 4950037"/>
              <a:gd name="connsiteY40" fmla="*/ 1747601 h 6320484"/>
              <a:gd name="connsiteX41" fmla="*/ 4899584 w 4950037"/>
              <a:gd name="connsiteY41" fmla="*/ 1783699 h 6320484"/>
              <a:gd name="connsiteX42" fmla="*/ 4894806 w 4950037"/>
              <a:gd name="connsiteY42" fmla="*/ 1881995 h 6320484"/>
              <a:gd name="connsiteX43" fmla="*/ 4894702 w 4950037"/>
              <a:gd name="connsiteY43" fmla="*/ 1940154 h 6320484"/>
              <a:gd name="connsiteX44" fmla="*/ 4898986 w 4950037"/>
              <a:gd name="connsiteY44" fmla="*/ 1961221 h 6320484"/>
              <a:gd name="connsiteX45" fmla="*/ 4902063 w 4950037"/>
              <a:gd name="connsiteY45" fmla="*/ 1991332 h 6320484"/>
              <a:gd name="connsiteX46" fmla="*/ 4910843 w 4950037"/>
              <a:gd name="connsiteY46" fmla="*/ 2043680 h 6320484"/>
              <a:gd name="connsiteX47" fmla="*/ 4913111 w 4950037"/>
              <a:gd name="connsiteY47" fmla="*/ 2093780 h 6320484"/>
              <a:gd name="connsiteX48" fmla="*/ 4912235 w 4950037"/>
              <a:gd name="connsiteY48" fmla="*/ 2127331 h 6320484"/>
              <a:gd name="connsiteX49" fmla="*/ 4911774 w 4950037"/>
              <a:gd name="connsiteY49" fmla="*/ 2132180 h 6320484"/>
              <a:gd name="connsiteX50" fmla="*/ 4902693 w 4950037"/>
              <a:gd name="connsiteY50" fmla="*/ 2171984 h 6320484"/>
              <a:gd name="connsiteX51" fmla="*/ 4905943 w 4950037"/>
              <a:gd name="connsiteY51" fmla="*/ 2175920 h 6320484"/>
              <a:gd name="connsiteX52" fmla="*/ 4908773 w 4950037"/>
              <a:gd name="connsiteY52" fmla="*/ 2188707 h 6320484"/>
              <a:gd name="connsiteX53" fmla="*/ 4904052 w 4950037"/>
              <a:gd name="connsiteY53" fmla="*/ 2199268 h 6320484"/>
              <a:gd name="connsiteX54" fmla="*/ 4893911 w 4950037"/>
              <a:gd name="connsiteY54" fmla="*/ 2249378 h 6320484"/>
              <a:gd name="connsiteX55" fmla="*/ 4883060 w 4950037"/>
              <a:gd name="connsiteY55" fmla="*/ 2322907 h 6320484"/>
              <a:gd name="connsiteX56" fmla="*/ 4878199 w 4950037"/>
              <a:gd name="connsiteY56" fmla="*/ 2333841 h 6320484"/>
              <a:gd name="connsiteX57" fmla="*/ 4863832 w 4950037"/>
              <a:gd name="connsiteY57" fmla="*/ 2405746 h 6320484"/>
              <a:gd name="connsiteX58" fmla="*/ 4860132 w 4950037"/>
              <a:gd name="connsiteY58" fmla="*/ 2443689 h 6320484"/>
              <a:gd name="connsiteX59" fmla="*/ 4863777 w 4950037"/>
              <a:gd name="connsiteY59" fmla="*/ 2448134 h 6320484"/>
              <a:gd name="connsiteX60" fmla="*/ 4862134 w 4950037"/>
              <a:gd name="connsiteY60" fmla="*/ 2459306 h 6320484"/>
              <a:gd name="connsiteX61" fmla="*/ 4862544 w 4950037"/>
              <a:gd name="connsiteY61" fmla="*/ 2462358 h 6320484"/>
              <a:gd name="connsiteX62" fmla="*/ 4864049 w 4950037"/>
              <a:gd name="connsiteY62" fmla="*/ 2479770 h 6320484"/>
              <a:gd name="connsiteX63" fmla="*/ 4852627 w 4950037"/>
              <a:gd name="connsiteY63" fmla="*/ 2514583 h 6320484"/>
              <a:gd name="connsiteX64" fmla="*/ 4850576 w 4950037"/>
              <a:gd name="connsiteY64" fmla="*/ 2514709 h 6320484"/>
              <a:gd name="connsiteX65" fmla="*/ 4842113 w 4950037"/>
              <a:gd name="connsiteY65" fmla="*/ 2666439 h 6320484"/>
              <a:gd name="connsiteX66" fmla="*/ 4850768 w 4950037"/>
              <a:gd name="connsiteY66" fmla="*/ 2690544 h 6320484"/>
              <a:gd name="connsiteX67" fmla="*/ 4853036 w 4950037"/>
              <a:gd name="connsiteY67" fmla="*/ 2740646 h 6320484"/>
              <a:gd name="connsiteX68" fmla="*/ 4852159 w 4950037"/>
              <a:gd name="connsiteY68" fmla="*/ 2774197 h 6320484"/>
              <a:gd name="connsiteX69" fmla="*/ 4851699 w 4950037"/>
              <a:gd name="connsiteY69" fmla="*/ 2779045 h 6320484"/>
              <a:gd name="connsiteX70" fmla="*/ 4842617 w 4950037"/>
              <a:gd name="connsiteY70" fmla="*/ 2818850 h 6320484"/>
              <a:gd name="connsiteX71" fmla="*/ 4845868 w 4950037"/>
              <a:gd name="connsiteY71" fmla="*/ 2822786 h 6320484"/>
              <a:gd name="connsiteX72" fmla="*/ 4848697 w 4950037"/>
              <a:gd name="connsiteY72" fmla="*/ 2835573 h 6320484"/>
              <a:gd name="connsiteX73" fmla="*/ 4843976 w 4950037"/>
              <a:gd name="connsiteY73" fmla="*/ 2846133 h 6320484"/>
              <a:gd name="connsiteX74" fmla="*/ 4833835 w 4950037"/>
              <a:gd name="connsiteY74" fmla="*/ 2896246 h 6320484"/>
              <a:gd name="connsiteX75" fmla="*/ 4826535 w 4950037"/>
              <a:gd name="connsiteY75" fmla="*/ 2945711 h 6320484"/>
              <a:gd name="connsiteX76" fmla="*/ 4770687 w 4950037"/>
              <a:gd name="connsiteY76" fmla="*/ 3999577 h 6320484"/>
              <a:gd name="connsiteX77" fmla="*/ 4757955 w 4950037"/>
              <a:gd name="connsiteY77" fmla="*/ 4252632 h 6320484"/>
              <a:gd name="connsiteX78" fmla="*/ 4746917 w 4950037"/>
              <a:gd name="connsiteY78" fmla="*/ 4414955 h 6320484"/>
              <a:gd name="connsiteX79" fmla="*/ 4656537 w 4950037"/>
              <a:gd name="connsiteY79" fmla="*/ 6050064 h 6320484"/>
              <a:gd name="connsiteX80" fmla="*/ 4661812 w 4950037"/>
              <a:gd name="connsiteY80" fmla="*/ 6086684 h 6320484"/>
              <a:gd name="connsiteX81" fmla="*/ 4665332 w 4950037"/>
              <a:gd name="connsiteY81" fmla="*/ 6121067 h 6320484"/>
              <a:gd name="connsiteX82" fmla="*/ 4668152 w 4950037"/>
              <a:gd name="connsiteY82" fmla="*/ 6221142 h 6320484"/>
              <a:gd name="connsiteX83" fmla="*/ 4649673 w 4950037"/>
              <a:gd name="connsiteY83" fmla="*/ 6255466 h 6320484"/>
              <a:gd name="connsiteX84" fmla="*/ 4645040 w 4950037"/>
              <a:gd name="connsiteY84" fmla="*/ 6258160 h 6320484"/>
              <a:gd name="connsiteX85" fmla="*/ 4641598 w 4950037"/>
              <a:gd name="connsiteY85" fmla="*/ 6320461 h 6320484"/>
              <a:gd name="connsiteX86" fmla="*/ 724747 w 4950037"/>
              <a:gd name="connsiteY86" fmla="*/ 6068362 h 6320484"/>
              <a:gd name="connsiteX87" fmla="*/ 415706 w 4950037"/>
              <a:gd name="connsiteY87" fmla="*/ 6051307 h 6320484"/>
              <a:gd name="connsiteX88" fmla="*/ 420012 w 4950037"/>
              <a:gd name="connsiteY88" fmla="*/ 6011137 h 6320484"/>
              <a:gd name="connsiteX89" fmla="*/ 424214 w 4950037"/>
              <a:gd name="connsiteY89" fmla="*/ 6004548 h 6320484"/>
              <a:gd name="connsiteX90" fmla="*/ 424482 w 4950037"/>
              <a:gd name="connsiteY90" fmla="*/ 6001808 h 6320484"/>
              <a:gd name="connsiteX91" fmla="*/ 424751 w 4950037"/>
              <a:gd name="connsiteY91" fmla="*/ 5999066 h 6320484"/>
              <a:gd name="connsiteX92" fmla="*/ 425286 w 4950037"/>
              <a:gd name="connsiteY92" fmla="*/ 5993584 h 6320484"/>
              <a:gd name="connsiteX93" fmla="*/ 424972 w 4950037"/>
              <a:gd name="connsiteY93" fmla="*/ 5987694 h 6320484"/>
              <a:gd name="connsiteX94" fmla="*/ 424390 w 4950037"/>
              <a:gd name="connsiteY94" fmla="*/ 5984546 h 6320484"/>
              <a:gd name="connsiteX95" fmla="*/ 424659 w 4950037"/>
              <a:gd name="connsiteY95" fmla="*/ 5981803 h 6320484"/>
              <a:gd name="connsiteX96" fmla="*/ 424344 w 4950037"/>
              <a:gd name="connsiteY96" fmla="*/ 5975914 h 6320484"/>
              <a:gd name="connsiteX97" fmla="*/ 423763 w 4950037"/>
              <a:gd name="connsiteY97" fmla="*/ 5972765 h 6320484"/>
              <a:gd name="connsiteX98" fmla="*/ 423136 w 4950037"/>
              <a:gd name="connsiteY98" fmla="*/ 5960984 h 6320484"/>
              <a:gd name="connsiteX99" fmla="*/ 422554 w 4950037"/>
              <a:gd name="connsiteY99" fmla="*/ 5957836 h 6320484"/>
              <a:gd name="connsiteX100" fmla="*/ 422821 w 4950037"/>
              <a:gd name="connsiteY100" fmla="*/ 5955094 h 6320484"/>
              <a:gd name="connsiteX101" fmla="*/ 421392 w 4950037"/>
              <a:gd name="connsiteY101" fmla="*/ 5951537 h 6320484"/>
              <a:gd name="connsiteX102" fmla="*/ 426782 w 4950037"/>
              <a:gd name="connsiteY102" fmla="*/ 5888089 h 6320484"/>
              <a:gd name="connsiteX103" fmla="*/ 448292 w 4950037"/>
              <a:gd name="connsiteY103" fmla="*/ 5480986 h 6320484"/>
              <a:gd name="connsiteX104" fmla="*/ 330530 w 4950037"/>
              <a:gd name="connsiteY104" fmla="*/ 5480986 h 6320484"/>
              <a:gd name="connsiteX105" fmla="*/ 330530 w 4950037"/>
              <a:gd name="connsiteY105" fmla="*/ 5395293 h 6320484"/>
              <a:gd name="connsiteX106" fmla="*/ 326057 w 4950037"/>
              <a:gd name="connsiteY106" fmla="*/ 5474970 h 6320484"/>
              <a:gd name="connsiteX107" fmla="*/ 270547 w 4950037"/>
              <a:gd name="connsiteY107" fmla="*/ 5477941 h 6320484"/>
              <a:gd name="connsiteX108" fmla="*/ 270474 w 4950037"/>
              <a:gd name="connsiteY108" fmla="*/ 5437541 h 6320484"/>
              <a:gd name="connsiteX109" fmla="*/ 273937 w 4950037"/>
              <a:gd name="connsiteY109" fmla="*/ 5430535 h 6320484"/>
              <a:gd name="connsiteX110" fmla="*/ 273907 w 4950037"/>
              <a:gd name="connsiteY110" fmla="*/ 5427782 h 6320484"/>
              <a:gd name="connsiteX111" fmla="*/ 273877 w 4950037"/>
              <a:gd name="connsiteY111" fmla="*/ 5425027 h 6320484"/>
              <a:gd name="connsiteX112" fmla="*/ 273815 w 4950037"/>
              <a:gd name="connsiteY112" fmla="*/ 5419519 h 6320484"/>
              <a:gd name="connsiteX113" fmla="*/ 272864 w 4950037"/>
              <a:gd name="connsiteY113" fmla="*/ 5413698 h 6320484"/>
              <a:gd name="connsiteX114" fmla="*/ 271946 w 4950037"/>
              <a:gd name="connsiteY114" fmla="*/ 5410631 h 6320484"/>
              <a:gd name="connsiteX115" fmla="*/ 271914 w 4950037"/>
              <a:gd name="connsiteY115" fmla="*/ 5407876 h 6320484"/>
              <a:gd name="connsiteX116" fmla="*/ 270963 w 4950037"/>
              <a:gd name="connsiteY116" fmla="*/ 5402055 h 6320484"/>
              <a:gd name="connsiteX117" fmla="*/ 270045 w 4950037"/>
              <a:gd name="connsiteY117" fmla="*/ 5398988 h 6320484"/>
              <a:gd name="connsiteX118" fmla="*/ 268144 w 4950037"/>
              <a:gd name="connsiteY118" fmla="*/ 5387344 h 6320484"/>
              <a:gd name="connsiteX119" fmla="*/ 267225 w 4950037"/>
              <a:gd name="connsiteY119" fmla="*/ 5384278 h 6320484"/>
              <a:gd name="connsiteX120" fmla="*/ 267193 w 4950037"/>
              <a:gd name="connsiteY120" fmla="*/ 5381523 h 6320484"/>
              <a:gd name="connsiteX121" fmla="*/ 265387 w 4950037"/>
              <a:gd name="connsiteY121" fmla="*/ 5378142 h 6320484"/>
              <a:gd name="connsiteX122" fmla="*/ 263868 w 4950037"/>
              <a:gd name="connsiteY122" fmla="*/ 5314483 h 6320484"/>
              <a:gd name="connsiteX123" fmla="*/ 192697 w 4950037"/>
              <a:gd name="connsiteY123" fmla="*/ 4040419 h 6320484"/>
              <a:gd name="connsiteX124" fmla="*/ 0 w 4950037"/>
              <a:gd name="connsiteY124" fmla="*/ 208389 h 6320484"/>
              <a:gd name="connsiteX125" fmla="*/ 2990554 w 4950037"/>
              <a:gd name="connsiteY125" fmla="*/ 54813 h 6320484"/>
              <a:gd name="connsiteX126" fmla="*/ 3816982 w 4950037"/>
              <a:gd name="connsiteY126" fmla="*/ 20020 h 6320484"/>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02536 w 4950037"/>
              <a:gd name="connsiteY21" fmla="*/ 987895 h 6320484"/>
              <a:gd name="connsiteX22" fmla="*/ 4532772 w 4950037"/>
              <a:gd name="connsiteY22" fmla="*/ 1009893 h 6320484"/>
              <a:gd name="connsiteX23" fmla="*/ 4904400 w 4950037"/>
              <a:gd name="connsiteY23" fmla="*/ 1030269 h 6320484"/>
              <a:gd name="connsiteX24" fmla="*/ 4932162 w 4950037"/>
              <a:gd name="connsiteY24" fmla="*/ 1052023 h 6320484"/>
              <a:gd name="connsiteX25" fmla="*/ 4930395 w 4950037"/>
              <a:gd name="connsiteY25" fmla="*/ 1083700 h 6320484"/>
              <a:gd name="connsiteX26" fmla="*/ 4933305 w 4950037"/>
              <a:gd name="connsiteY26" fmla="*/ 1085413 h 6320484"/>
              <a:gd name="connsiteX27" fmla="*/ 4949662 w 4950037"/>
              <a:gd name="connsiteY27" fmla="*/ 1116915 h 6320484"/>
              <a:gd name="connsiteX28" fmla="*/ 4927494 w 4950037"/>
              <a:gd name="connsiteY28" fmla="*/ 1174426 h 6320484"/>
              <a:gd name="connsiteX29" fmla="*/ 4924021 w 4950037"/>
              <a:gd name="connsiteY29" fmla="*/ 1197992 h 6320484"/>
              <a:gd name="connsiteX30" fmla="*/ 4918937 w 4950037"/>
              <a:gd name="connsiteY30" fmla="*/ 1289117 h 6320484"/>
              <a:gd name="connsiteX31" fmla="*/ 4918290 w 4950037"/>
              <a:gd name="connsiteY31" fmla="*/ 1335426 h 6320484"/>
              <a:gd name="connsiteX32" fmla="*/ 4915204 w 4950037"/>
              <a:gd name="connsiteY32" fmla="*/ 1363823 h 6320484"/>
              <a:gd name="connsiteX33" fmla="*/ 4914538 w 4950037"/>
              <a:gd name="connsiteY33" fmla="*/ 1367995 h 6320484"/>
              <a:gd name="connsiteX34" fmla="*/ 4901655 w 4950037"/>
              <a:gd name="connsiteY34" fmla="*/ 1598968 h 6320484"/>
              <a:gd name="connsiteX35" fmla="*/ 4903361 w 4950037"/>
              <a:gd name="connsiteY35" fmla="*/ 1603791 h 6320484"/>
              <a:gd name="connsiteX36" fmla="*/ 4901219 w 4950037"/>
              <a:gd name="connsiteY36" fmla="*/ 1627566 h 6320484"/>
              <a:gd name="connsiteX37" fmla="*/ 4899626 w 4950037"/>
              <a:gd name="connsiteY37" fmla="*/ 1635333 h 6320484"/>
              <a:gd name="connsiteX38" fmla="*/ 4893414 w 4950037"/>
              <a:gd name="connsiteY38" fmla="*/ 1746703 h 6320484"/>
              <a:gd name="connsiteX39" fmla="*/ 4895482 w 4950037"/>
              <a:gd name="connsiteY39" fmla="*/ 1747601 h 6320484"/>
              <a:gd name="connsiteX40" fmla="*/ 4899584 w 4950037"/>
              <a:gd name="connsiteY40" fmla="*/ 1783699 h 6320484"/>
              <a:gd name="connsiteX41" fmla="*/ 4894806 w 4950037"/>
              <a:gd name="connsiteY41" fmla="*/ 1881995 h 6320484"/>
              <a:gd name="connsiteX42" fmla="*/ 4894702 w 4950037"/>
              <a:gd name="connsiteY42" fmla="*/ 1940154 h 6320484"/>
              <a:gd name="connsiteX43" fmla="*/ 4898986 w 4950037"/>
              <a:gd name="connsiteY43" fmla="*/ 1961221 h 6320484"/>
              <a:gd name="connsiteX44" fmla="*/ 4902063 w 4950037"/>
              <a:gd name="connsiteY44" fmla="*/ 1991332 h 6320484"/>
              <a:gd name="connsiteX45" fmla="*/ 4910843 w 4950037"/>
              <a:gd name="connsiteY45" fmla="*/ 2043680 h 6320484"/>
              <a:gd name="connsiteX46" fmla="*/ 4913111 w 4950037"/>
              <a:gd name="connsiteY46" fmla="*/ 2093780 h 6320484"/>
              <a:gd name="connsiteX47" fmla="*/ 4912235 w 4950037"/>
              <a:gd name="connsiteY47" fmla="*/ 2127331 h 6320484"/>
              <a:gd name="connsiteX48" fmla="*/ 4911774 w 4950037"/>
              <a:gd name="connsiteY48" fmla="*/ 2132180 h 6320484"/>
              <a:gd name="connsiteX49" fmla="*/ 4902693 w 4950037"/>
              <a:gd name="connsiteY49" fmla="*/ 2171984 h 6320484"/>
              <a:gd name="connsiteX50" fmla="*/ 4905943 w 4950037"/>
              <a:gd name="connsiteY50" fmla="*/ 2175920 h 6320484"/>
              <a:gd name="connsiteX51" fmla="*/ 4908773 w 4950037"/>
              <a:gd name="connsiteY51" fmla="*/ 2188707 h 6320484"/>
              <a:gd name="connsiteX52" fmla="*/ 4904052 w 4950037"/>
              <a:gd name="connsiteY52" fmla="*/ 2199268 h 6320484"/>
              <a:gd name="connsiteX53" fmla="*/ 4893911 w 4950037"/>
              <a:gd name="connsiteY53" fmla="*/ 2249378 h 6320484"/>
              <a:gd name="connsiteX54" fmla="*/ 4883060 w 4950037"/>
              <a:gd name="connsiteY54" fmla="*/ 2322907 h 6320484"/>
              <a:gd name="connsiteX55" fmla="*/ 4878199 w 4950037"/>
              <a:gd name="connsiteY55" fmla="*/ 2333841 h 6320484"/>
              <a:gd name="connsiteX56" fmla="*/ 4863832 w 4950037"/>
              <a:gd name="connsiteY56" fmla="*/ 2405746 h 6320484"/>
              <a:gd name="connsiteX57" fmla="*/ 4860132 w 4950037"/>
              <a:gd name="connsiteY57" fmla="*/ 2443689 h 6320484"/>
              <a:gd name="connsiteX58" fmla="*/ 4863777 w 4950037"/>
              <a:gd name="connsiteY58" fmla="*/ 2448134 h 6320484"/>
              <a:gd name="connsiteX59" fmla="*/ 4862134 w 4950037"/>
              <a:gd name="connsiteY59" fmla="*/ 2459306 h 6320484"/>
              <a:gd name="connsiteX60" fmla="*/ 4862544 w 4950037"/>
              <a:gd name="connsiteY60" fmla="*/ 2462358 h 6320484"/>
              <a:gd name="connsiteX61" fmla="*/ 4864049 w 4950037"/>
              <a:gd name="connsiteY61" fmla="*/ 2479770 h 6320484"/>
              <a:gd name="connsiteX62" fmla="*/ 4852627 w 4950037"/>
              <a:gd name="connsiteY62" fmla="*/ 2514583 h 6320484"/>
              <a:gd name="connsiteX63" fmla="*/ 4850576 w 4950037"/>
              <a:gd name="connsiteY63" fmla="*/ 2514709 h 6320484"/>
              <a:gd name="connsiteX64" fmla="*/ 4842113 w 4950037"/>
              <a:gd name="connsiteY64" fmla="*/ 2666439 h 6320484"/>
              <a:gd name="connsiteX65" fmla="*/ 4850768 w 4950037"/>
              <a:gd name="connsiteY65" fmla="*/ 2690544 h 6320484"/>
              <a:gd name="connsiteX66" fmla="*/ 4853036 w 4950037"/>
              <a:gd name="connsiteY66" fmla="*/ 2740646 h 6320484"/>
              <a:gd name="connsiteX67" fmla="*/ 4852159 w 4950037"/>
              <a:gd name="connsiteY67" fmla="*/ 2774197 h 6320484"/>
              <a:gd name="connsiteX68" fmla="*/ 4851699 w 4950037"/>
              <a:gd name="connsiteY68" fmla="*/ 2779045 h 6320484"/>
              <a:gd name="connsiteX69" fmla="*/ 4842617 w 4950037"/>
              <a:gd name="connsiteY69" fmla="*/ 2818850 h 6320484"/>
              <a:gd name="connsiteX70" fmla="*/ 4845868 w 4950037"/>
              <a:gd name="connsiteY70" fmla="*/ 2822786 h 6320484"/>
              <a:gd name="connsiteX71" fmla="*/ 4848697 w 4950037"/>
              <a:gd name="connsiteY71" fmla="*/ 2835573 h 6320484"/>
              <a:gd name="connsiteX72" fmla="*/ 4843976 w 4950037"/>
              <a:gd name="connsiteY72" fmla="*/ 2846133 h 6320484"/>
              <a:gd name="connsiteX73" fmla="*/ 4833835 w 4950037"/>
              <a:gd name="connsiteY73" fmla="*/ 2896246 h 6320484"/>
              <a:gd name="connsiteX74" fmla="*/ 4826535 w 4950037"/>
              <a:gd name="connsiteY74" fmla="*/ 2945711 h 6320484"/>
              <a:gd name="connsiteX75" fmla="*/ 4770687 w 4950037"/>
              <a:gd name="connsiteY75" fmla="*/ 3999577 h 6320484"/>
              <a:gd name="connsiteX76" fmla="*/ 4757955 w 4950037"/>
              <a:gd name="connsiteY76" fmla="*/ 4252632 h 6320484"/>
              <a:gd name="connsiteX77" fmla="*/ 4746917 w 4950037"/>
              <a:gd name="connsiteY77" fmla="*/ 4414955 h 6320484"/>
              <a:gd name="connsiteX78" fmla="*/ 4656537 w 4950037"/>
              <a:gd name="connsiteY78" fmla="*/ 6050064 h 6320484"/>
              <a:gd name="connsiteX79" fmla="*/ 4661812 w 4950037"/>
              <a:gd name="connsiteY79" fmla="*/ 6086684 h 6320484"/>
              <a:gd name="connsiteX80" fmla="*/ 4665332 w 4950037"/>
              <a:gd name="connsiteY80" fmla="*/ 6121067 h 6320484"/>
              <a:gd name="connsiteX81" fmla="*/ 4668152 w 4950037"/>
              <a:gd name="connsiteY81" fmla="*/ 6221142 h 6320484"/>
              <a:gd name="connsiteX82" fmla="*/ 4649673 w 4950037"/>
              <a:gd name="connsiteY82" fmla="*/ 6255466 h 6320484"/>
              <a:gd name="connsiteX83" fmla="*/ 4645040 w 4950037"/>
              <a:gd name="connsiteY83" fmla="*/ 6258160 h 6320484"/>
              <a:gd name="connsiteX84" fmla="*/ 4641598 w 4950037"/>
              <a:gd name="connsiteY84" fmla="*/ 6320461 h 6320484"/>
              <a:gd name="connsiteX85" fmla="*/ 724747 w 4950037"/>
              <a:gd name="connsiteY85" fmla="*/ 6068362 h 6320484"/>
              <a:gd name="connsiteX86" fmla="*/ 415706 w 4950037"/>
              <a:gd name="connsiteY86" fmla="*/ 6051307 h 6320484"/>
              <a:gd name="connsiteX87" fmla="*/ 420012 w 4950037"/>
              <a:gd name="connsiteY87" fmla="*/ 6011137 h 6320484"/>
              <a:gd name="connsiteX88" fmla="*/ 424214 w 4950037"/>
              <a:gd name="connsiteY88" fmla="*/ 6004548 h 6320484"/>
              <a:gd name="connsiteX89" fmla="*/ 424482 w 4950037"/>
              <a:gd name="connsiteY89" fmla="*/ 6001808 h 6320484"/>
              <a:gd name="connsiteX90" fmla="*/ 424751 w 4950037"/>
              <a:gd name="connsiteY90" fmla="*/ 5999066 h 6320484"/>
              <a:gd name="connsiteX91" fmla="*/ 425286 w 4950037"/>
              <a:gd name="connsiteY91" fmla="*/ 5993584 h 6320484"/>
              <a:gd name="connsiteX92" fmla="*/ 424972 w 4950037"/>
              <a:gd name="connsiteY92" fmla="*/ 5987694 h 6320484"/>
              <a:gd name="connsiteX93" fmla="*/ 424390 w 4950037"/>
              <a:gd name="connsiteY93" fmla="*/ 5984546 h 6320484"/>
              <a:gd name="connsiteX94" fmla="*/ 424659 w 4950037"/>
              <a:gd name="connsiteY94" fmla="*/ 5981803 h 6320484"/>
              <a:gd name="connsiteX95" fmla="*/ 424344 w 4950037"/>
              <a:gd name="connsiteY95" fmla="*/ 5975914 h 6320484"/>
              <a:gd name="connsiteX96" fmla="*/ 423763 w 4950037"/>
              <a:gd name="connsiteY96" fmla="*/ 5972765 h 6320484"/>
              <a:gd name="connsiteX97" fmla="*/ 423136 w 4950037"/>
              <a:gd name="connsiteY97" fmla="*/ 5960984 h 6320484"/>
              <a:gd name="connsiteX98" fmla="*/ 422554 w 4950037"/>
              <a:gd name="connsiteY98" fmla="*/ 5957836 h 6320484"/>
              <a:gd name="connsiteX99" fmla="*/ 422821 w 4950037"/>
              <a:gd name="connsiteY99" fmla="*/ 5955094 h 6320484"/>
              <a:gd name="connsiteX100" fmla="*/ 421392 w 4950037"/>
              <a:gd name="connsiteY100" fmla="*/ 5951537 h 6320484"/>
              <a:gd name="connsiteX101" fmla="*/ 426782 w 4950037"/>
              <a:gd name="connsiteY101" fmla="*/ 5888089 h 6320484"/>
              <a:gd name="connsiteX102" fmla="*/ 448292 w 4950037"/>
              <a:gd name="connsiteY102" fmla="*/ 5480986 h 6320484"/>
              <a:gd name="connsiteX103" fmla="*/ 330530 w 4950037"/>
              <a:gd name="connsiteY103" fmla="*/ 5480986 h 6320484"/>
              <a:gd name="connsiteX104" fmla="*/ 330530 w 4950037"/>
              <a:gd name="connsiteY104" fmla="*/ 5395293 h 6320484"/>
              <a:gd name="connsiteX105" fmla="*/ 326057 w 4950037"/>
              <a:gd name="connsiteY105" fmla="*/ 5474970 h 6320484"/>
              <a:gd name="connsiteX106" fmla="*/ 270547 w 4950037"/>
              <a:gd name="connsiteY106" fmla="*/ 5477941 h 6320484"/>
              <a:gd name="connsiteX107" fmla="*/ 270474 w 4950037"/>
              <a:gd name="connsiteY107" fmla="*/ 5437541 h 6320484"/>
              <a:gd name="connsiteX108" fmla="*/ 273937 w 4950037"/>
              <a:gd name="connsiteY108" fmla="*/ 5430535 h 6320484"/>
              <a:gd name="connsiteX109" fmla="*/ 273907 w 4950037"/>
              <a:gd name="connsiteY109" fmla="*/ 5427782 h 6320484"/>
              <a:gd name="connsiteX110" fmla="*/ 273877 w 4950037"/>
              <a:gd name="connsiteY110" fmla="*/ 5425027 h 6320484"/>
              <a:gd name="connsiteX111" fmla="*/ 273815 w 4950037"/>
              <a:gd name="connsiteY111" fmla="*/ 5419519 h 6320484"/>
              <a:gd name="connsiteX112" fmla="*/ 272864 w 4950037"/>
              <a:gd name="connsiteY112" fmla="*/ 5413698 h 6320484"/>
              <a:gd name="connsiteX113" fmla="*/ 271946 w 4950037"/>
              <a:gd name="connsiteY113" fmla="*/ 5410631 h 6320484"/>
              <a:gd name="connsiteX114" fmla="*/ 271914 w 4950037"/>
              <a:gd name="connsiteY114" fmla="*/ 5407876 h 6320484"/>
              <a:gd name="connsiteX115" fmla="*/ 270963 w 4950037"/>
              <a:gd name="connsiteY115" fmla="*/ 5402055 h 6320484"/>
              <a:gd name="connsiteX116" fmla="*/ 270045 w 4950037"/>
              <a:gd name="connsiteY116" fmla="*/ 5398988 h 6320484"/>
              <a:gd name="connsiteX117" fmla="*/ 268144 w 4950037"/>
              <a:gd name="connsiteY117" fmla="*/ 5387344 h 6320484"/>
              <a:gd name="connsiteX118" fmla="*/ 267225 w 4950037"/>
              <a:gd name="connsiteY118" fmla="*/ 5384278 h 6320484"/>
              <a:gd name="connsiteX119" fmla="*/ 267193 w 4950037"/>
              <a:gd name="connsiteY119" fmla="*/ 5381523 h 6320484"/>
              <a:gd name="connsiteX120" fmla="*/ 265387 w 4950037"/>
              <a:gd name="connsiteY120" fmla="*/ 5378142 h 6320484"/>
              <a:gd name="connsiteX121" fmla="*/ 263868 w 4950037"/>
              <a:gd name="connsiteY121" fmla="*/ 5314483 h 6320484"/>
              <a:gd name="connsiteX122" fmla="*/ 192697 w 4950037"/>
              <a:gd name="connsiteY122" fmla="*/ 4040419 h 6320484"/>
              <a:gd name="connsiteX123" fmla="*/ 0 w 4950037"/>
              <a:gd name="connsiteY123" fmla="*/ 208389 h 6320484"/>
              <a:gd name="connsiteX124" fmla="*/ 2990554 w 4950037"/>
              <a:gd name="connsiteY124" fmla="*/ 54813 h 6320484"/>
              <a:gd name="connsiteX125" fmla="*/ 3816982 w 4950037"/>
              <a:gd name="connsiteY125" fmla="*/ 20020 h 6320484"/>
              <a:gd name="connsiteX126" fmla="*/ 4188628 w 4950037"/>
              <a:gd name="connsiteY126" fmla="*/ 0 h 6320484"/>
              <a:gd name="connsiteX0" fmla="*/ 4188628 w 4950037"/>
              <a:gd name="connsiteY0" fmla="*/ 0 h 6320484"/>
              <a:gd name="connsiteX1" fmla="*/ 4218584 w 4950037"/>
              <a:gd name="connsiteY1" fmla="*/ 18617 h 6320484"/>
              <a:gd name="connsiteX2" fmla="*/ 4220262 w 4950037"/>
              <a:gd name="connsiteY2" fmla="*/ 50299 h 6320484"/>
              <a:gd name="connsiteX3" fmla="*/ 4223339 w 4950037"/>
              <a:gd name="connsiteY3" fmla="*/ 51686 h 6320484"/>
              <a:gd name="connsiteX4" fmla="*/ 4243015 w 4950037"/>
              <a:gd name="connsiteY4" fmla="*/ 81229 h 6320484"/>
              <a:gd name="connsiteX5" fmla="*/ 4227211 w 4950037"/>
              <a:gd name="connsiteY5" fmla="*/ 140805 h 6320484"/>
              <a:gd name="connsiteX6" fmla="*/ 4226312 w 4950037"/>
              <a:gd name="connsiteY6" fmla="*/ 164608 h 6320484"/>
              <a:gd name="connsiteX7" fmla="*/ 4231134 w 4950037"/>
              <a:gd name="connsiteY7" fmla="*/ 255748 h 6320484"/>
              <a:gd name="connsiteX8" fmla="*/ 4235510 w 4950037"/>
              <a:gd name="connsiteY8" fmla="*/ 301854 h 6320484"/>
              <a:gd name="connsiteX9" fmla="*/ 4235520 w 4950037"/>
              <a:gd name="connsiteY9" fmla="*/ 330418 h 6320484"/>
              <a:gd name="connsiteX10" fmla="*/ 4235309 w 4950037"/>
              <a:gd name="connsiteY10" fmla="*/ 334638 h 6320484"/>
              <a:gd name="connsiteX11" fmla="*/ 4247535 w 4950037"/>
              <a:gd name="connsiteY11" fmla="*/ 565647 h 6320484"/>
              <a:gd name="connsiteX12" fmla="*/ 4249754 w 4950037"/>
              <a:gd name="connsiteY12" fmla="*/ 570257 h 6320484"/>
              <a:gd name="connsiteX13" fmla="*/ 4250201 w 4950037"/>
              <a:gd name="connsiteY13" fmla="*/ 594124 h 6320484"/>
              <a:gd name="connsiteX14" fmla="*/ 4249458 w 4950037"/>
              <a:gd name="connsiteY14" fmla="*/ 602018 h 6320484"/>
              <a:gd name="connsiteX15" fmla="*/ 4255354 w 4950037"/>
              <a:gd name="connsiteY15" fmla="*/ 713405 h 6320484"/>
              <a:gd name="connsiteX16" fmla="*/ 4257507 w 4950037"/>
              <a:gd name="connsiteY16" fmla="*/ 714073 h 6320484"/>
              <a:gd name="connsiteX17" fmla="*/ 4265497 w 4950037"/>
              <a:gd name="connsiteY17" fmla="*/ 749513 h 6320484"/>
              <a:gd name="connsiteX18" fmla="*/ 4271401 w 4950037"/>
              <a:gd name="connsiteY18" fmla="*/ 847749 h 6320484"/>
              <a:gd name="connsiteX19" fmla="*/ 4270503 w 4950037"/>
              <a:gd name="connsiteY19" fmla="*/ 861235 h 6320484"/>
              <a:gd name="connsiteX20" fmla="*/ 4270699 w 4950037"/>
              <a:gd name="connsiteY20" fmla="*/ 865719 h 6320484"/>
              <a:gd name="connsiteX21" fmla="*/ 4285322 w 4950037"/>
              <a:gd name="connsiteY21" fmla="*/ 987895 h 6320484"/>
              <a:gd name="connsiteX22" fmla="*/ 4532772 w 4950037"/>
              <a:gd name="connsiteY22" fmla="*/ 1009893 h 6320484"/>
              <a:gd name="connsiteX23" fmla="*/ 4904400 w 4950037"/>
              <a:gd name="connsiteY23" fmla="*/ 1030269 h 6320484"/>
              <a:gd name="connsiteX24" fmla="*/ 4932162 w 4950037"/>
              <a:gd name="connsiteY24" fmla="*/ 1052023 h 6320484"/>
              <a:gd name="connsiteX25" fmla="*/ 4930395 w 4950037"/>
              <a:gd name="connsiteY25" fmla="*/ 1083700 h 6320484"/>
              <a:gd name="connsiteX26" fmla="*/ 4933305 w 4950037"/>
              <a:gd name="connsiteY26" fmla="*/ 1085413 h 6320484"/>
              <a:gd name="connsiteX27" fmla="*/ 4949662 w 4950037"/>
              <a:gd name="connsiteY27" fmla="*/ 1116915 h 6320484"/>
              <a:gd name="connsiteX28" fmla="*/ 4927494 w 4950037"/>
              <a:gd name="connsiteY28" fmla="*/ 1174426 h 6320484"/>
              <a:gd name="connsiteX29" fmla="*/ 4924021 w 4950037"/>
              <a:gd name="connsiteY29" fmla="*/ 1197992 h 6320484"/>
              <a:gd name="connsiteX30" fmla="*/ 4918937 w 4950037"/>
              <a:gd name="connsiteY30" fmla="*/ 1289117 h 6320484"/>
              <a:gd name="connsiteX31" fmla="*/ 4918290 w 4950037"/>
              <a:gd name="connsiteY31" fmla="*/ 1335426 h 6320484"/>
              <a:gd name="connsiteX32" fmla="*/ 4915204 w 4950037"/>
              <a:gd name="connsiteY32" fmla="*/ 1363823 h 6320484"/>
              <a:gd name="connsiteX33" fmla="*/ 4914538 w 4950037"/>
              <a:gd name="connsiteY33" fmla="*/ 1367995 h 6320484"/>
              <a:gd name="connsiteX34" fmla="*/ 4901655 w 4950037"/>
              <a:gd name="connsiteY34" fmla="*/ 1598968 h 6320484"/>
              <a:gd name="connsiteX35" fmla="*/ 4903361 w 4950037"/>
              <a:gd name="connsiteY35" fmla="*/ 1603791 h 6320484"/>
              <a:gd name="connsiteX36" fmla="*/ 4901219 w 4950037"/>
              <a:gd name="connsiteY36" fmla="*/ 1627566 h 6320484"/>
              <a:gd name="connsiteX37" fmla="*/ 4899626 w 4950037"/>
              <a:gd name="connsiteY37" fmla="*/ 1635333 h 6320484"/>
              <a:gd name="connsiteX38" fmla="*/ 4893414 w 4950037"/>
              <a:gd name="connsiteY38" fmla="*/ 1746703 h 6320484"/>
              <a:gd name="connsiteX39" fmla="*/ 4895482 w 4950037"/>
              <a:gd name="connsiteY39" fmla="*/ 1747601 h 6320484"/>
              <a:gd name="connsiteX40" fmla="*/ 4899584 w 4950037"/>
              <a:gd name="connsiteY40" fmla="*/ 1783699 h 6320484"/>
              <a:gd name="connsiteX41" fmla="*/ 4894806 w 4950037"/>
              <a:gd name="connsiteY41" fmla="*/ 1881995 h 6320484"/>
              <a:gd name="connsiteX42" fmla="*/ 4894702 w 4950037"/>
              <a:gd name="connsiteY42" fmla="*/ 1940154 h 6320484"/>
              <a:gd name="connsiteX43" fmla="*/ 4898986 w 4950037"/>
              <a:gd name="connsiteY43" fmla="*/ 1961221 h 6320484"/>
              <a:gd name="connsiteX44" fmla="*/ 4902063 w 4950037"/>
              <a:gd name="connsiteY44" fmla="*/ 1991332 h 6320484"/>
              <a:gd name="connsiteX45" fmla="*/ 4910843 w 4950037"/>
              <a:gd name="connsiteY45" fmla="*/ 2043680 h 6320484"/>
              <a:gd name="connsiteX46" fmla="*/ 4913111 w 4950037"/>
              <a:gd name="connsiteY46" fmla="*/ 2093780 h 6320484"/>
              <a:gd name="connsiteX47" fmla="*/ 4912235 w 4950037"/>
              <a:gd name="connsiteY47" fmla="*/ 2127331 h 6320484"/>
              <a:gd name="connsiteX48" fmla="*/ 4911774 w 4950037"/>
              <a:gd name="connsiteY48" fmla="*/ 2132180 h 6320484"/>
              <a:gd name="connsiteX49" fmla="*/ 4902693 w 4950037"/>
              <a:gd name="connsiteY49" fmla="*/ 2171984 h 6320484"/>
              <a:gd name="connsiteX50" fmla="*/ 4905943 w 4950037"/>
              <a:gd name="connsiteY50" fmla="*/ 2175920 h 6320484"/>
              <a:gd name="connsiteX51" fmla="*/ 4908773 w 4950037"/>
              <a:gd name="connsiteY51" fmla="*/ 2188707 h 6320484"/>
              <a:gd name="connsiteX52" fmla="*/ 4904052 w 4950037"/>
              <a:gd name="connsiteY52" fmla="*/ 2199268 h 6320484"/>
              <a:gd name="connsiteX53" fmla="*/ 4893911 w 4950037"/>
              <a:gd name="connsiteY53" fmla="*/ 2249378 h 6320484"/>
              <a:gd name="connsiteX54" fmla="*/ 4883060 w 4950037"/>
              <a:gd name="connsiteY54" fmla="*/ 2322907 h 6320484"/>
              <a:gd name="connsiteX55" fmla="*/ 4878199 w 4950037"/>
              <a:gd name="connsiteY55" fmla="*/ 2333841 h 6320484"/>
              <a:gd name="connsiteX56" fmla="*/ 4863832 w 4950037"/>
              <a:gd name="connsiteY56" fmla="*/ 2405746 h 6320484"/>
              <a:gd name="connsiteX57" fmla="*/ 4860132 w 4950037"/>
              <a:gd name="connsiteY57" fmla="*/ 2443689 h 6320484"/>
              <a:gd name="connsiteX58" fmla="*/ 4863777 w 4950037"/>
              <a:gd name="connsiteY58" fmla="*/ 2448134 h 6320484"/>
              <a:gd name="connsiteX59" fmla="*/ 4862134 w 4950037"/>
              <a:gd name="connsiteY59" fmla="*/ 2459306 h 6320484"/>
              <a:gd name="connsiteX60" fmla="*/ 4862544 w 4950037"/>
              <a:gd name="connsiteY60" fmla="*/ 2462358 h 6320484"/>
              <a:gd name="connsiteX61" fmla="*/ 4864049 w 4950037"/>
              <a:gd name="connsiteY61" fmla="*/ 2479770 h 6320484"/>
              <a:gd name="connsiteX62" fmla="*/ 4852627 w 4950037"/>
              <a:gd name="connsiteY62" fmla="*/ 2514583 h 6320484"/>
              <a:gd name="connsiteX63" fmla="*/ 4850576 w 4950037"/>
              <a:gd name="connsiteY63" fmla="*/ 2514709 h 6320484"/>
              <a:gd name="connsiteX64" fmla="*/ 4842113 w 4950037"/>
              <a:gd name="connsiteY64" fmla="*/ 2666439 h 6320484"/>
              <a:gd name="connsiteX65" fmla="*/ 4850768 w 4950037"/>
              <a:gd name="connsiteY65" fmla="*/ 2690544 h 6320484"/>
              <a:gd name="connsiteX66" fmla="*/ 4853036 w 4950037"/>
              <a:gd name="connsiteY66" fmla="*/ 2740646 h 6320484"/>
              <a:gd name="connsiteX67" fmla="*/ 4852159 w 4950037"/>
              <a:gd name="connsiteY67" fmla="*/ 2774197 h 6320484"/>
              <a:gd name="connsiteX68" fmla="*/ 4851699 w 4950037"/>
              <a:gd name="connsiteY68" fmla="*/ 2779045 h 6320484"/>
              <a:gd name="connsiteX69" fmla="*/ 4842617 w 4950037"/>
              <a:gd name="connsiteY69" fmla="*/ 2818850 h 6320484"/>
              <a:gd name="connsiteX70" fmla="*/ 4845868 w 4950037"/>
              <a:gd name="connsiteY70" fmla="*/ 2822786 h 6320484"/>
              <a:gd name="connsiteX71" fmla="*/ 4848697 w 4950037"/>
              <a:gd name="connsiteY71" fmla="*/ 2835573 h 6320484"/>
              <a:gd name="connsiteX72" fmla="*/ 4843976 w 4950037"/>
              <a:gd name="connsiteY72" fmla="*/ 2846133 h 6320484"/>
              <a:gd name="connsiteX73" fmla="*/ 4833835 w 4950037"/>
              <a:gd name="connsiteY73" fmla="*/ 2896246 h 6320484"/>
              <a:gd name="connsiteX74" fmla="*/ 4826535 w 4950037"/>
              <a:gd name="connsiteY74" fmla="*/ 2945711 h 6320484"/>
              <a:gd name="connsiteX75" fmla="*/ 4770687 w 4950037"/>
              <a:gd name="connsiteY75" fmla="*/ 3999577 h 6320484"/>
              <a:gd name="connsiteX76" fmla="*/ 4757955 w 4950037"/>
              <a:gd name="connsiteY76" fmla="*/ 4252632 h 6320484"/>
              <a:gd name="connsiteX77" fmla="*/ 4746917 w 4950037"/>
              <a:gd name="connsiteY77" fmla="*/ 4414955 h 6320484"/>
              <a:gd name="connsiteX78" fmla="*/ 4656537 w 4950037"/>
              <a:gd name="connsiteY78" fmla="*/ 6050064 h 6320484"/>
              <a:gd name="connsiteX79" fmla="*/ 4661812 w 4950037"/>
              <a:gd name="connsiteY79" fmla="*/ 6086684 h 6320484"/>
              <a:gd name="connsiteX80" fmla="*/ 4665332 w 4950037"/>
              <a:gd name="connsiteY80" fmla="*/ 6121067 h 6320484"/>
              <a:gd name="connsiteX81" fmla="*/ 4668152 w 4950037"/>
              <a:gd name="connsiteY81" fmla="*/ 6221142 h 6320484"/>
              <a:gd name="connsiteX82" fmla="*/ 4649673 w 4950037"/>
              <a:gd name="connsiteY82" fmla="*/ 6255466 h 6320484"/>
              <a:gd name="connsiteX83" fmla="*/ 4645040 w 4950037"/>
              <a:gd name="connsiteY83" fmla="*/ 6258160 h 6320484"/>
              <a:gd name="connsiteX84" fmla="*/ 4641598 w 4950037"/>
              <a:gd name="connsiteY84" fmla="*/ 6320461 h 6320484"/>
              <a:gd name="connsiteX85" fmla="*/ 724747 w 4950037"/>
              <a:gd name="connsiteY85" fmla="*/ 6068362 h 6320484"/>
              <a:gd name="connsiteX86" fmla="*/ 415706 w 4950037"/>
              <a:gd name="connsiteY86" fmla="*/ 6051307 h 6320484"/>
              <a:gd name="connsiteX87" fmla="*/ 420012 w 4950037"/>
              <a:gd name="connsiteY87" fmla="*/ 6011137 h 6320484"/>
              <a:gd name="connsiteX88" fmla="*/ 424214 w 4950037"/>
              <a:gd name="connsiteY88" fmla="*/ 6004548 h 6320484"/>
              <a:gd name="connsiteX89" fmla="*/ 424482 w 4950037"/>
              <a:gd name="connsiteY89" fmla="*/ 6001808 h 6320484"/>
              <a:gd name="connsiteX90" fmla="*/ 424751 w 4950037"/>
              <a:gd name="connsiteY90" fmla="*/ 5999066 h 6320484"/>
              <a:gd name="connsiteX91" fmla="*/ 425286 w 4950037"/>
              <a:gd name="connsiteY91" fmla="*/ 5993584 h 6320484"/>
              <a:gd name="connsiteX92" fmla="*/ 424972 w 4950037"/>
              <a:gd name="connsiteY92" fmla="*/ 5987694 h 6320484"/>
              <a:gd name="connsiteX93" fmla="*/ 424390 w 4950037"/>
              <a:gd name="connsiteY93" fmla="*/ 5984546 h 6320484"/>
              <a:gd name="connsiteX94" fmla="*/ 424659 w 4950037"/>
              <a:gd name="connsiteY94" fmla="*/ 5981803 h 6320484"/>
              <a:gd name="connsiteX95" fmla="*/ 424344 w 4950037"/>
              <a:gd name="connsiteY95" fmla="*/ 5975914 h 6320484"/>
              <a:gd name="connsiteX96" fmla="*/ 423763 w 4950037"/>
              <a:gd name="connsiteY96" fmla="*/ 5972765 h 6320484"/>
              <a:gd name="connsiteX97" fmla="*/ 423136 w 4950037"/>
              <a:gd name="connsiteY97" fmla="*/ 5960984 h 6320484"/>
              <a:gd name="connsiteX98" fmla="*/ 422554 w 4950037"/>
              <a:gd name="connsiteY98" fmla="*/ 5957836 h 6320484"/>
              <a:gd name="connsiteX99" fmla="*/ 422821 w 4950037"/>
              <a:gd name="connsiteY99" fmla="*/ 5955094 h 6320484"/>
              <a:gd name="connsiteX100" fmla="*/ 421392 w 4950037"/>
              <a:gd name="connsiteY100" fmla="*/ 5951537 h 6320484"/>
              <a:gd name="connsiteX101" fmla="*/ 426782 w 4950037"/>
              <a:gd name="connsiteY101" fmla="*/ 5888089 h 6320484"/>
              <a:gd name="connsiteX102" fmla="*/ 448292 w 4950037"/>
              <a:gd name="connsiteY102" fmla="*/ 5480986 h 6320484"/>
              <a:gd name="connsiteX103" fmla="*/ 330530 w 4950037"/>
              <a:gd name="connsiteY103" fmla="*/ 5480986 h 6320484"/>
              <a:gd name="connsiteX104" fmla="*/ 330530 w 4950037"/>
              <a:gd name="connsiteY104" fmla="*/ 5395293 h 6320484"/>
              <a:gd name="connsiteX105" fmla="*/ 326057 w 4950037"/>
              <a:gd name="connsiteY105" fmla="*/ 5474970 h 6320484"/>
              <a:gd name="connsiteX106" fmla="*/ 270547 w 4950037"/>
              <a:gd name="connsiteY106" fmla="*/ 5477941 h 6320484"/>
              <a:gd name="connsiteX107" fmla="*/ 270474 w 4950037"/>
              <a:gd name="connsiteY107" fmla="*/ 5437541 h 6320484"/>
              <a:gd name="connsiteX108" fmla="*/ 273937 w 4950037"/>
              <a:gd name="connsiteY108" fmla="*/ 5430535 h 6320484"/>
              <a:gd name="connsiteX109" fmla="*/ 273907 w 4950037"/>
              <a:gd name="connsiteY109" fmla="*/ 5427782 h 6320484"/>
              <a:gd name="connsiteX110" fmla="*/ 273877 w 4950037"/>
              <a:gd name="connsiteY110" fmla="*/ 5425027 h 6320484"/>
              <a:gd name="connsiteX111" fmla="*/ 273815 w 4950037"/>
              <a:gd name="connsiteY111" fmla="*/ 5419519 h 6320484"/>
              <a:gd name="connsiteX112" fmla="*/ 272864 w 4950037"/>
              <a:gd name="connsiteY112" fmla="*/ 5413698 h 6320484"/>
              <a:gd name="connsiteX113" fmla="*/ 271946 w 4950037"/>
              <a:gd name="connsiteY113" fmla="*/ 5410631 h 6320484"/>
              <a:gd name="connsiteX114" fmla="*/ 271914 w 4950037"/>
              <a:gd name="connsiteY114" fmla="*/ 5407876 h 6320484"/>
              <a:gd name="connsiteX115" fmla="*/ 270963 w 4950037"/>
              <a:gd name="connsiteY115" fmla="*/ 5402055 h 6320484"/>
              <a:gd name="connsiteX116" fmla="*/ 270045 w 4950037"/>
              <a:gd name="connsiteY116" fmla="*/ 5398988 h 6320484"/>
              <a:gd name="connsiteX117" fmla="*/ 268144 w 4950037"/>
              <a:gd name="connsiteY117" fmla="*/ 5387344 h 6320484"/>
              <a:gd name="connsiteX118" fmla="*/ 267225 w 4950037"/>
              <a:gd name="connsiteY118" fmla="*/ 5384278 h 6320484"/>
              <a:gd name="connsiteX119" fmla="*/ 267193 w 4950037"/>
              <a:gd name="connsiteY119" fmla="*/ 5381523 h 6320484"/>
              <a:gd name="connsiteX120" fmla="*/ 265387 w 4950037"/>
              <a:gd name="connsiteY120" fmla="*/ 5378142 h 6320484"/>
              <a:gd name="connsiteX121" fmla="*/ 263868 w 4950037"/>
              <a:gd name="connsiteY121" fmla="*/ 5314483 h 6320484"/>
              <a:gd name="connsiteX122" fmla="*/ 192697 w 4950037"/>
              <a:gd name="connsiteY122" fmla="*/ 4040419 h 6320484"/>
              <a:gd name="connsiteX123" fmla="*/ 0 w 4950037"/>
              <a:gd name="connsiteY123" fmla="*/ 208389 h 6320484"/>
              <a:gd name="connsiteX124" fmla="*/ 2990554 w 4950037"/>
              <a:gd name="connsiteY124" fmla="*/ 54813 h 6320484"/>
              <a:gd name="connsiteX125" fmla="*/ 3816982 w 4950037"/>
              <a:gd name="connsiteY125" fmla="*/ 20020 h 6320484"/>
              <a:gd name="connsiteX126" fmla="*/ 4188628 w 4950037"/>
              <a:gd name="connsiteY126" fmla="*/ 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950037" h="6320484">
                <a:moveTo>
                  <a:pt x="4188628" y="0"/>
                </a:moveTo>
                <a:lnTo>
                  <a:pt x="4218584" y="18617"/>
                </a:lnTo>
                <a:cubicBezTo>
                  <a:pt x="4219144" y="29179"/>
                  <a:pt x="4219703" y="39738"/>
                  <a:pt x="4220262" y="50299"/>
                </a:cubicBezTo>
                <a:lnTo>
                  <a:pt x="4223339" y="51686"/>
                </a:lnTo>
                <a:cubicBezTo>
                  <a:pt x="4233026" y="52344"/>
                  <a:pt x="4240723" y="38432"/>
                  <a:pt x="4243015" y="81229"/>
                </a:cubicBezTo>
                <a:cubicBezTo>
                  <a:pt x="4234697" y="102698"/>
                  <a:pt x="4229805" y="122275"/>
                  <a:pt x="4227211" y="140805"/>
                </a:cubicBezTo>
                <a:cubicBezTo>
                  <a:pt x="4226911" y="148739"/>
                  <a:pt x="4226612" y="156674"/>
                  <a:pt x="4226312" y="164608"/>
                </a:cubicBezTo>
                <a:lnTo>
                  <a:pt x="4231134" y="255748"/>
                </a:lnTo>
                <a:lnTo>
                  <a:pt x="4235510" y="301854"/>
                </a:lnTo>
                <a:cubicBezTo>
                  <a:pt x="4235774" y="306767"/>
                  <a:pt x="4235830" y="317329"/>
                  <a:pt x="4235520" y="330418"/>
                </a:cubicBezTo>
                <a:cubicBezTo>
                  <a:pt x="4235450" y="331825"/>
                  <a:pt x="4235379" y="333231"/>
                  <a:pt x="4235309" y="334638"/>
                </a:cubicBezTo>
                <a:lnTo>
                  <a:pt x="4247535" y="565647"/>
                </a:lnTo>
                <a:lnTo>
                  <a:pt x="4249754" y="570257"/>
                </a:lnTo>
                <a:cubicBezTo>
                  <a:pt x="4251066" y="577685"/>
                  <a:pt x="4250868" y="585797"/>
                  <a:pt x="4250201" y="594124"/>
                </a:cubicBezTo>
                <a:cubicBezTo>
                  <a:pt x="4249953" y="596755"/>
                  <a:pt x="4249706" y="599387"/>
                  <a:pt x="4249458" y="602018"/>
                </a:cubicBezTo>
                <a:lnTo>
                  <a:pt x="4255354" y="713405"/>
                </a:lnTo>
                <a:lnTo>
                  <a:pt x="4257507" y="714073"/>
                </a:lnTo>
                <a:cubicBezTo>
                  <a:pt x="4259621" y="720223"/>
                  <a:pt x="4263181" y="727235"/>
                  <a:pt x="4265497" y="749513"/>
                </a:cubicBezTo>
                <a:cubicBezTo>
                  <a:pt x="4257720" y="777760"/>
                  <a:pt x="4282009" y="812594"/>
                  <a:pt x="4271401" y="847749"/>
                </a:cubicBezTo>
                <a:cubicBezTo>
                  <a:pt x="4270815" y="850939"/>
                  <a:pt x="4270519" y="855734"/>
                  <a:pt x="4270503" y="861235"/>
                </a:cubicBezTo>
                <a:cubicBezTo>
                  <a:pt x="4270568" y="862730"/>
                  <a:pt x="4270634" y="864224"/>
                  <a:pt x="4270699" y="865719"/>
                </a:cubicBezTo>
                <a:lnTo>
                  <a:pt x="4285322" y="987895"/>
                </a:lnTo>
                <a:lnTo>
                  <a:pt x="4532772" y="1009893"/>
                </a:lnTo>
                <a:lnTo>
                  <a:pt x="4904400" y="1030269"/>
                </a:lnTo>
                <a:lnTo>
                  <a:pt x="4932162" y="1052023"/>
                </a:lnTo>
                <a:lnTo>
                  <a:pt x="4930395" y="1083700"/>
                </a:lnTo>
                <a:lnTo>
                  <a:pt x="4933305" y="1085413"/>
                </a:lnTo>
                <a:cubicBezTo>
                  <a:pt x="4942862" y="1087116"/>
                  <a:pt x="4952022" y="1074120"/>
                  <a:pt x="4949662" y="1116915"/>
                </a:cubicBezTo>
                <a:cubicBezTo>
                  <a:pt x="4939066" y="1137355"/>
                  <a:pt x="4932081" y="1156286"/>
                  <a:pt x="4927494" y="1174426"/>
                </a:cubicBezTo>
                <a:lnTo>
                  <a:pt x="4924021" y="1197992"/>
                </a:lnTo>
                <a:lnTo>
                  <a:pt x="4918937" y="1289117"/>
                </a:lnTo>
                <a:cubicBezTo>
                  <a:pt x="4918721" y="1304553"/>
                  <a:pt x="4918506" y="1319990"/>
                  <a:pt x="4918290" y="1335426"/>
                </a:cubicBezTo>
                <a:cubicBezTo>
                  <a:pt x="4918020" y="1340340"/>
                  <a:pt x="4916931" y="1350844"/>
                  <a:pt x="4915204" y="1363823"/>
                </a:cubicBezTo>
                <a:lnTo>
                  <a:pt x="4914538" y="1367995"/>
                </a:lnTo>
                <a:lnTo>
                  <a:pt x="4901655" y="1598968"/>
                </a:lnTo>
                <a:lnTo>
                  <a:pt x="4903361" y="1603791"/>
                </a:lnTo>
                <a:cubicBezTo>
                  <a:pt x="4903861" y="1611318"/>
                  <a:pt x="4902784" y="1619361"/>
                  <a:pt x="4901219" y="1627566"/>
                </a:cubicBezTo>
                <a:lnTo>
                  <a:pt x="4899626" y="1635333"/>
                </a:lnTo>
                <a:lnTo>
                  <a:pt x="4893414" y="1746703"/>
                </a:lnTo>
                <a:lnTo>
                  <a:pt x="4895482" y="1747601"/>
                </a:lnTo>
                <a:cubicBezTo>
                  <a:pt x="4896917" y="1753944"/>
                  <a:pt x="4899696" y="1761300"/>
                  <a:pt x="4899584" y="1783699"/>
                </a:cubicBezTo>
                <a:cubicBezTo>
                  <a:pt x="4888791" y="1810936"/>
                  <a:pt x="4909162" y="1848198"/>
                  <a:pt x="4894806" y="1881995"/>
                </a:cubicBezTo>
                <a:cubicBezTo>
                  <a:pt x="4891095" y="1894424"/>
                  <a:pt x="4889211" y="1932888"/>
                  <a:pt x="4894702" y="1940154"/>
                </a:cubicBezTo>
                <a:cubicBezTo>
                  <a:pt x="4895513" y="1948172"/>
                  <a:pt x="4892867" y="1957532"/>
                  <a:pt x="4898986" y="1961221"/>
                </a:cubicBezTo>
                <a:cubicBezTo>
                  <a:pt x="4906255" y="1967327"/>
                  <a:pt x="4892830" y="1995341"/>
                  <a:pt x="4902063" y="1991332"/>
                </a:cubicBezTo>
                <a:cubicBezTo>
                  <a:pt x="4892826" y="2011227"/>
                  <a:pt x="4907874" y="2026986"/>
                  <a:pt x="4910843" y="2043680"/>
                </a:cubicBezTo>
                <a:lnTo>
                  <a:pt x="4913111" y="2093780"/>
                </a:lnTo>
                <a:cubicBezTo>
                  <a:pt x="4912819" y="2104963"/>
                  <a:pt x="4912526" y="2116147"/>
                  <a:pt x="4912235" y="2127331"/>
                </a:cubicBezTo>
                <a:cubicBezTo>
                  <a:pt x="4912081" y="2128947"/>
                  <a:pt x="4911927" y="2130563"/>
                  <a:pt x="4911774" y="2132180"/>
                </a:cubicBezTo>
                <a:lnTo>
                  <a:pt x="4902693" y="2171984"/>
                </a:lnTo>
                <a:cubicBezTo>
                  <a:pt x="4903894" y="2172990"/>
                  <a:pt x="4904991" y="2174315"/>
                  <a:pt x="4905943" y="2175920"/>
                </a:cubicBezTo>
                <a:lnTo>
                  <a:pt x="4908773" y="2188707"/>
                </a:lnTo>
                <a:lnTo>
                  <a:pt x="4904052" y="2199268"/>
                </a:lnTo>
                <a:lnTo>
                  <a:pt x="4893911" y="2249378"/>
                </a:lnTo>
                <a:lnTo>
                  <a:pt x="4883060" y="2322907"/>
                </a:lnTo>
                <a:lnTo>
                  <a:pt x="4878199" y="2333841"/>
                </a:lnTo>
                <a:cubicBezTo>
                  <a:pt x="4872134" y="2359072"/>
                  <a:pt x="4875268" y="2390080"/>
                  <a:pt x="4863832" y="2405746"/>
                </a:cubicBezTo>
                <a:lnTo>
                  <a:pt x="4860132" y="2443689"/>
                </a:lnTo>
                <a:lnTo>
                  <a:pt x="4863777" y="2448134"/>
                </a:lnTo>
                <a:lnTo>
                  <a:pt x="4862134" y="2459306"/>
                </a:lnTo>
                <a:cubicBezTo>
                  <a:pt x="4862270" y="2460323"/>
                  <a:pt x="4862408" y="2461340"/>
                  <a:pt x="4862544" y="2462358"/>
                </a:cubicBezTo>
                <a:cubicBezTo>
                  <a:pt x="4863348" y="2468183"/>
                  <a:pt x="4864002" y="2473955"/>
                  <a:pt x="4864049" y="2479770"/>
                </a:cubicBezTo>
                <a:cubicBezTo>
                  <a:pt x="4849538" y="2476510"/>
                  <a:pt x="4855223" y="2505567"/>
                  <a:pt x="4852627" y="2514583"/>
                </a:cubicBezTo>
                <a:lnTo>
                  <a:pt x="4850576" y="2514709"/>
                </a:lnTo>
                <a:lnTo>
                  <a:pt x="4842113" y="2666439"/>
                </a:lnTo>
                <a:lnTo>
                  <a:pt x="4850768" y="2690544"/>
                </a:lnTo>
                <a:lnTo>
                  <a:pt x="4853036" y="2740646"/>
                </a:lnTo>
                <a:cubicBezTo>
                  <a:pt x="4852743" y="2751830"/>
                  <a:pt x="4852452" y="2763013"/>
                  <a:pt x="4852159" y="2774197"/>
                </a:cubicBezTo>
                <a:cubicBezTo>
                  <a:pt x="4852006" y="2775813"/>
                  <a:pt x="4851852" y="2777429"/>
                  <a:pt x="4851699" y="2779045"/>
                </a:cubicBezTo>
                <a:lnTo>
                  <a:pt x="4842617" y="2818850"/>
                </a:lnTo>
                <a:cubicBezTo>
                  <a:pt x="4843819" y="2819856"/>
                  <a:pt x="4844915" y="2821182"/>
                  <a:pt x="4845868" y="2822786"/>
                </a:cubicBezTo>
                <a:lnTo>
                  <a:pt x="4848697" y="2835573"/>
                </a:lnTo>
                <a:lnTo>
                  <a:pt x="4843976" y="2846133"/>
                </a:lnTo>
                <a:lnTo>
                  <a:pt x="4833835" y="2896246"/>
                </a:lnTo>
                <a:lnTo>
                  <a:pt x="4826535" y="2945711"/>
                </a:lnTo>
                <a:cubicBezTo>
                  <a:pt x="4807919" y="3297000"/>
                  <a:pt x="4774287" y="3653361"/>
                  <a:pt x="4770687" y="3999577"/>
                </a:cubicBezTo>
                <a:cubicBezTo>
                  <a:pt x="4767748" y="4078096"/>
                  <a:pt x="4760894" y="4174113"/>
                  <a:pt x="4757955" y="4252632"/>
                </a:cubicBezTo>
                <a:cubicBezTo>
                  <a:pt x="4764534" y="4246730"/>
                  <a:pt x="4754187" y="4396558"/>
                  <a:pt x="4746917" y="4414955"/>
                </a:cubicBezTo>
                <a:lnTo>
                  <a:pt x="4656537" y="6050064"/>
                </a:lnTo>
                <a:lnTo>
                  <a:pt x="4661812" y="6086684"/>
                </a:lnTo>
                <a:cubicBezTo>
                  <a:pt x="4667576" y="6094577"/>
                  <a:pt x="4664275" y="6098656"/>
                  <a:pt x="4665332" y="6121067"/>
                </a:cubicBezTo>
                <a:cubicBezTo>
                  <a:pt x="4666388" y="6143476"/>
                  <a:pt x="4649733" y="6177068"/>
                  <a:pt x="4668152" y="6221142"/>
                </a:cubicBezTo>
                <a:cubicBezTo>
                  <a:pt x="4667735" y="6228689"/>
                  <a:pt x="4658097" y="6246990"/>
                  <a:pt x="4649673" y="6255466"/>
                </a:cubicBezTo>
                <a:lnTo>
                  <a:pt x="4645040" y="6258160"/>
                </a:lnTo>
                <a:cubicBezTo>
                  <a:pt x="4643893" y="6278926"/>
                  <a:pt x="4645845" y="6296913"/>
                  <a:pt x="4641598" y="6320461"/>
                </a:cubicBezTo>
                <a:cubicBezTo>
                  <a:pt x="4535457" y="6322746"/>
                  <a:pt x="2126262" y="6155193"/>
                  <a:pt x="724747" y="6068362"/>
                </a:cubicBezTo>
                <a:lnTo>
                  <a:pt x="415706" y="6051307"/>
                </a:lnTo>
                <a:lnTo>
                  <a:pt x="420012" y="6011137"/>
                </a:lnTo>
                <a:lnTo>
                  <a:pt x="424214" y="6004548"/>
                </a:lnTo>
                <a:cubicBezTo>
                  <a:pt x="424742" y="6003448"/>
                  <a:pt x="424392" y="6002721"/>
                  <a:pt x="424482" y="6001808"/>
                </a:cubicBezTo>
                <a:cubicBezTo>
                  <a:pt x="424572" y="6000894"/>
                  <a:pt x="424661" y="5999980"/>
                  <a:pt x="424751" y="5999066"/>
                </a:cubicBezTo>
                <a:cubicBezTo>
                  <a:pt x="424928" y="5997240"/>
                  <a:pt x="425294" y="5995212"/>
                  <a:pt x="425286" y="5993584"/>
                </a:cubicBezTo>
                <a:cubicBezTo>
                  <a:pt x="425230" y="5983140"/>
                  <a:pt x="424153" y="5996072"/>
                  <a:pt x="424972" y="5987694"/>
                </a:cubicBezTo>
                <a:cubicBezTo>
                  <a:pt x="424779" y="5986644"/>
                  <a:pt x="424455" y="5985762"/>
                  <a:pt x="424390" y="5984546"/>
                </a:cubicBezTo>
                <a:cubicBezTo>
                  <a:pt x="424349" y="5983776"/>
                  <a:pt x="424698" y="5982573"/>
                  <a:pt x="424659" y="5981803"/>
                </a:cubicBezTo>
                <a:cubicBezTo>
                  <a:pt x="424279" y="5974674"/>
                  <a:pt x="423729" y="5982198"/>
                  <a:pt x="424344" y="5975914"/>
                </a:cubicBezTo>
                <a:lnTo>
                  <a:pt x="423763" y="5972765"/>
                </a:lnTo>
                <a:cubicBezTo>
                  <a:pt x="422354" y="5965140"/>
                  <a:pt x="422317" y="5969355"/>
                  <a:pt x="423136" y="5960984"/>
                </a:cubicBezTo>
                <a:cubicBezTo>
                  <a:pt x="422942" y="5959935"/>
                  <a:pt x="422620" y="5959052"/>
                  <a:pt x="422554" y="5957836"/>
                </a:cubicBezTo>
                <a:cubicBezTo>
                  <a:pt x="422513" y="5957067"/>
                  <a:pt x="422944" y="5955758"/>
                  <a:pt x="422821" y="5955094"/>
                </a:cubicBezTo>
                <a:cubicBezTo>
                  <a:pt x="422548" y="5953610"/>
                  <a:pt x="420383" y="5954033"/>
                  <a:pt x="421392" y="5951537"/>
                </a:cubicBezTo>
                <a:lnTo>
                  <a:pt x="426782" y="5888089"/>
                </a:lnTo>
                <a:lnTo>
                  <a:pt x="448292" y="5480986"/>
                </a:lnTo>
                <a:lnTo>
                  <a:pt x="330530" y="5480986"/>
                </a:lnTo>
                <a:lnTo>
                  <a:pt x="330530" y="5395293"/>
                </a:lnTo>
                <a:lnTo>
                  <a:pt x="326057" y="5474970"/>
                </a:lnTo>
                <a:lnTo>
                  <a:pt x="270547" y="5477941"/>
                </a:lnTo>
                <a:cubicBezTo>
                  <a:pt x="270523" y="5464474"/>
                  <a:pt x="270498" y="5451008"/>
                  <a:pt x="270474" y="5437541"/>
                </a:cubicBezTo>
                <a:lnTo>
                  <a:pt x="273937" y="5430535"/>
                </a:lnTo>
                <a:cubicBezTo>
                  <a:pt x="274343" y="5429384"/>
                  <a:pt x="273915" y="5428700"/>
                  <a:pt x="273907" y="5427782"/>
                </a:cubicBezTo>
                <a:cubicBezTo>
                  <a:pt x="273897" y="5426864"/>
                  <a:pt x="273887" y="5425945"/>
                  <a:pt x="273877" y="5425027"/>
                </a:cubicBezTo>
                <a:cubicBezTo>
                  <a:pt x="273855" y="5423193"/>
                  <a:pt x="273998" y="5421136"/>
                  <a:pt x="273815" y="5419519"/>
                </a:cubicBezTo>
                <a:cubicBezTo>
                  <a:pt x="272627" y="5409143"/>
                  <a:pt x="272957" y="5422116"/>
                  <a:pt x="272864" y="5413698"/>
                </a:cubicBezTo>
                <a:cubicBezTo>
                  <a:pt x="272559" y="5412674"/>
                  <a:pt x="272141" y="5411834"/>
                  <a:pt x="271946" y="5410631"/>
                </a:cubicBezTo>
                <a:cubicBezTo>
                  <a:pt x="271820" y="5409871"/>
                  <a:pt x="272037" y="5408637"/>
                  <a:pt x="271914" y="5407876"/>
                </a:cubicBezTo>
                <a:cubicBezTo>
                  <a:pt x="270764" y="5400831"/>
                  <a:pt x="271033" y="5408369"/>
                  <a:pt x="270963" y="5402055"/>
                </a:cubicBezTo>
                <a:lnTo>
                  <a:pt x="270045" y="5398988"/>
                </a:lnTo>
                <a:cubicBezTo>
                  <a:pt x="267817" y="5391561"/>
                  <a:pt x="268237" y="5395755"/>
                  <a:pt x="268144" y="5387344"/>
                </a:cubicBezTo>
                <a:cubicBezTo>
                  <a:pt x="267838" y="5386323"/>
                  <a:pt x="267422" y="5385480"/>
                  <a:pt x="267225" y="5384278"/>
                </a:cubicBezTo>
                <a:cubicBezTo>
                  <a:pt x="267101" y="5383518"/>
                  <a:pt x="267386" y="5382170"/>
                  <a:pt x="267193" y="5381523"/>
                </a:cubicBezTo>
                <a:cubicBezTo>
                  <a:pt x="266761" y="5380078"/>
                  <a:pt x="264654" y="5380733"/>
                  <a:pt x="265387" y="5378142"/>
                </a:cubicBezTo>
                <a:cubicBezTo>
                  <a:pt x="264881" y="5356922"/>
                  <a:pt x="264374" y="5335703"/>
                  <a:pt x="263868" y="5314483"/>
                </a:cubicBezTo>
                <a:lnTo>
                  <a:pt x="192697" y="4040419"/>
                </a:lnTo>
                <a:lnTo>
                  <a:pt x="0" y="208389"/>
                </a:lnTo>
                <a:cubicBezTo>
                  <a:pt x="324854" y="204302"/>
                  <a:pt x="2354390" y="86208"/>
                  <a:pt x="2990554" y="54813"/>
                </a:cubicBezTo>
                <a:lnTo>
                  <a:pt x="3816982" y="20020"/>
                </a:lnTo>
                <a:lnTo>
                  <a:pt x="4188628" y="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kişi, adam, erkek içeren bir resim&#10;&#10;Açıklama otomatik olarak oluşturuldu">
            <a:extLst>
              <a:ext uri="{FF2B5EF4-FFF2-40B4-BE49-F238E27FC236}">
                <a16:creationId xmlns:a16="http://schemas.microsoft.com/office/drawing/2014/main" id="{E3C57F09-D8DE-4AB5-BAFB-976E1D53EFF8}"/>
              </a:ext>
            </a:extLst>
          </p:cNvPr>
          <p:cNvPicPr>
            <a:picLocks noChangeAspect="1"/>
          </p:cNvPicPr>
          <p:nvPr/>
        </p:nvPicPr>
        <p:blipFill rotWithShape="1">
          <a:blip r:embed="rId3">
            <a:alphaModFix amt="81000"/>
            <a:extLst>
              <a:ext uri="{28A0092B-C50C-407E-A947-70E740481C1C}">
                <a14:useLocalDpi xmlns:a14="http://schemas.microsoft.com/office/drawing/2010/main" val="0"/>
              </a:ext>
            </a:extLst>
          </a:blip>
          <a:srcRect l="34628" r="13878"/>
          <a:stretch/>
        </p:blipFill>
        <p:spPr>
          <a:xfrm>
            <a:off x="6876892" y="425319"/>
            <a:ext cx="4768520" cy="6088714"/>
          </a:xfrm>
          <a:custGeom>
            <a:avLst/>
            <a:gdLst/>
            <a:ahLst/>
            <a:cxnLst/>
            <a:rect l="l" t="t" r="r" b="b"/>
            <a:pathLst>
              <a:path w="4950037" h="6320484">
                <a:moveTo>
                  <a:pt x="4188628" y="0"/>
                </a:moveTo>
                <a:lnTo>
                  <a:pt x="4218584" y="18617"/>
                </a:lnTo>
                <a:cubicBezTo>
                  <a:pt x="4219144" y="29179"/>
                  <a:pt x="4219703" y="39738"/>
                  <a:pt x="4220262" y="50299"/>
                </a:cubicBezTo>
                <a:lnTo>
                  <a:pt x="4223339" y="51686"/>
                </a:lnTo>
                <a:cubicBezTo>
                  <a:pt x="4233026" y="52344"/>
                  <a:pt x="4240723" y="38432"/>
                  <a:pt x="4243015" y="81229"/>
                </a:cubicBezTo>
                <a:cubicBezTo>
                  <a:pt x="4234697" y="102698"/>
                  <a:pt x="4229805" y="122275"/>
                  <a:pt x="4227211" y="140805"/>
                </a:cubicBezTo>
                <a:cubicBezTo>
                  <a:pt x="4226911" y="148739"/>
                  <a:pt x="4226612" y="156674"/>
                  <a:pt x="4226312" y="164608"/>
                </a:cubicBezTo>
                <a:lnTo>
                  <a:pt x="4231134" y="255748"/>
                </a:lnTo>
                <a:lnTo>
                  <a:pt x="4235510" y="301854"/>
                </a:lnTo>
                <a:cubicBezTo>
                  <a:pt x="4235774" y="306767"/>
                  <a:pt x="4235830" y="317329"/>
                  <a:pt x="4235520" y="330418"/>
                </a:cubicBezTo>
                <a:cubicBezTo>
                  <a:pt x="4235450" y="331825"/>
                  <a:pt x="4235379" y="333231"/>
                  <a:pt x="4235309" y="334638"/>
                </a:cubicBezTo>
                <a:lnTo>
                  <a:pt x="4247535" y="565647"/>
                </a:lnTo>
                <a:lnTo>
                  <a:pt x="4249754" y="570257"/>
                </a:lnTo>
                <a:cubicBezTo>
                  <a:pt x="4251066" y="577685"/>
                  <a:pt x="4250868" y="585797"/>
                  <a:pt x="4250201" y="594124"/>
                </a:cubicBezTo>
                <a:cubicBezTo>
                  <a:pt x="4249953" y="596755"/>
                  <a:pt x="4249706" y="599387"/>
                  <a:pt x="4249458" y="602018"/>
                </a:cubicBezTo>
                <a:lnTo>
                  <a:pt x="4255354" y="713405"/>
                </a:lnTo>
                <a:lnTo>
                  <a:pt x="4257507" y="714073"/>
                </a:lnTo>
                <a:cubicBezTo>
                  <a:pt x="4259621" y="720223"/>
                  <a:pt x="4263181" y="727235"/>
                  <a:pt x="4265497" y="749513"/>
                </a:cubicBezTo>
                <a:cubicBezTo>
                  <a:pt x="4257720" y="777760"/>
                  <a:pt x="4282009" y="812594"/>
                  <a:pt x="4271401" y="847749"/>
                </a:cubicBezTo>
                <a:cubicBezTo>
                  <a:pt x="4270815" y="850939"/>
                  <a:pt x="4270519" y="855734"/>
                  <a:pt x="4270503" y="861235"/>
                </a:cubicBezTo>
                <a:cubicBezTo>
                  <a:pt x="4270568" y="862730"/>
                  <a:pt x="4270634" y="864224"/>
                  <a:pt x="4270699" y="865719"/>
                </a:cubicBezTo>
                <a:lnTo>
                  <a:pt x="4285322" y="987895"/>
                </a:lnTo>
                <a:lnTo>
                  <a:pt x="4532772" y="1009893"/>
                </a:lnTo>
                <a:lnTo>
                  <a:pt x="4904400" y="1030269"/>
                </a:lnTo>
                <a:lnTo>
                  <a:pt x="4932162" y="1052023"/>
                </a:lnTo>
                <a:lnTo>
                  <a:pt x="4930395" y="1083700"/>
                </a:lnTo>
                <a:lnTo>
                  <a:pt x="4933305" y="1085413"/>
                </a:lnTo>
                <a:cubicBezTo>
                  <a:pt x="4942862" y="1087116"/>
                  <a:pt x="4952022" y="1074120"/>
                  <a:pt x="4949662" y="1116915"/>
                </a:cubicBezTo>
                <a:cubicBezTo>
                  <a:pt x="4939066" y="1137355"/>
                  <a:pt x="4932081" y="1156286"/>
                  <a:pt x="4927494" y="1174426"/>
                </a:cubicBezTo>
                <a:lnTo>
                  <a:pt x="4924021" y="1197992"/>
                </a:lnTo>
                <a:lnTo>
                  <a:pt x="4918937" y="1289117"/>
                </a:lnTo>
                <a:cubicBezTo>
                  <a:pt x="4918721" y="1304553"/>
                  <a:pt x="4918506" y="1319990"/>
                  <a:pt x="4918290" y="1335426"/>
                </a:cubicBezTo>
                <a:cubicBezTo>
                  <a:pt x="4918020" y="1340340"/>
                  <a:pt x="4916931" y="1350844"/>
                  <a:pt x="4915204" y="1363823"/>
                </a:cubicBezTo>
                <a:lnTo>
                  <a:pt x="4914538" y="1367995"/>
                </a:lnTo>
                <a:lnTo>
                  <a:pt x="4901655" y="1598968"/>
                </a:lnTo>
                <a:lnTo>
                  <a:pt x="4903361" y="1603791"/>
                </a:lnTo>
                <a:cubicBezTo>
                  <a:pt x="4903861" y="1611318"/>
                  <a:pt x="4902784" y="1619361"/>
                  <a:pt x="4901219" y="1627566"/>
                </a:cubicBezTo>
                <a:lnTo>
                  <a:pt x="4899626" y="1635333"/>
                </a:lnTo>
                <a:lnTo>
                  <a:pt x="4893414" y="1746703"/>
                </a:lnTo>
                <a:lnTo>
                  <a:pt x="4895482" y="1747601"/>
                </a:lnTo>
                <a:cubicBezTo>
                  <a:pt x="4896917" y="1753944"/>
                  <a:pt x="4899696" y="1761300"/>
                  <a:pt x="4899584" y="1783699"/>
                </a:cubicBezTo>
                <a:cubicBezTo>
                  <a:pt x="4888791" y="1810936"/>
                  <a:pt x="4909162" y="1848198"/>
                  <a:pt x="4894806" y="1881995"/>
                </a:cubicBezTo>
                <a:cubicBezTo>
                  <a:pt x="4891095" y="1894424"/>
                  <a:pt x="4889211" y="1932888"/>
                  <a:pt x="4894702" y="1940154"/>
                </a:cubicBezTo>
                <a:cubicBezTo>
                  <a:pt x="4895513" y="1948172"/>
                  <a:pt x="4892867" y="1957532"/>
                  <a:pt x="4898986" y="1961221"/>
                </a:cubicBezTo>
                <a:cubicBezTo>
                  <a:pt x="4906255" y="1967327"/>
                  <a:pt x="4892830" y="1995341"/>
                  <a:pt x="4902063" y="1991332"/>
                </a:cubicBezTo>
                <a:cubicBezTo>
                  <a:pt x="4892826" y="2011227"/>
                  <a:pt x="4907874" y="2026986"/>
                  <a:pt x="4910843" y="2043680"/>
                </a:cubicBezTo>
                <a:lnTo>
                  <a:pt x="4913111" y="2093780"/>
                </a:lnTo>
                <a:cubicBezTo>
                  <a:pt x="4912819" y="2104963"/>
                  <a:pt x="4912526" y="2116147"/>
                  <a:pt x="4912235" y="2127331"/>
                </a:cubicBezTo>
                <a:cubicBezTo>
                  <a:pt x="4912081" y="2128947"/>
                  <a:pt x="4911927" y="2130563"/>
                  <a:pt x="4911774" y="2132180"/>
                </a:cubicBezTo>
                <a:lnTo>
                  <a:pt x="4902693" y="2171984"/>
                </a:lnTo>
                <a:cubicBezTo>
                  <a:pt x="4903894" y="2172990"/>
                  <a:pt x="4904991" y="2174315"/>
                  <a:pt x="4905943" y="2175920"/>
                </a:cubicBezTo>
                <a:lnTo>
                  <a:pt x="4908773" y="2188707"/>
                </a:lnTo>
                <a:lnTo>
                  <a:pt x="4904052" y="2199268"/>
                </a:lnTo>
                <a:lnTo>
                  <a:pt x="4893911" y="2249378"/>
                </a:lnTo>
                <a:lnTo>
                  <a:pt x="4883060" y="2322907"/>
                </a:lnTo>
                <a:lnTo>
                  <a:pt x="4878199" y="2333841"/>
                </a:lnTo>
                <a:cubicBezTo>
                  <a:pt x="4872134" y="2359072"/>
                  <a:pt x="4875268" y="2390080"/>
                  <a:pt x="4863832" y="2405746"/>
                </a:cubicBezTo>
                <a:lnTo>
                  <a:pt x="4860132" y="2443689"/>
                </a:lnTo>
                <a:lnTo>
                  <a:pt x="4863777" y="2448134"/>
                </a:lnTo>
                <a:lnTo>
                  <a:pt x="4862134" y="2459306"/>
                </a:lnTo>
                <a:cubicBezTo>
                  <a:pt x="4862270" y="2460323"/>
                  <a:pt x="4862408" y="2461340"/>
                  <a:pt x="4862544" y="2462358"/>
                </a:cubicBezTo>
                <a:cubicBezTo>
                  <a:pt x="4863348" y="2468183"/>
                  <a:pt x="4864002" y="2473955"/>
                  <a:pt x="4864049" y="2479770"/>
                </a:cubicBezTo>
                <a:cubicBezTo>
                  <a:pt x="4849538" y="2476510"/>
                  <a:pt x="4855223" y="2505567"/>
                  <a:pt x="4852627" y="2514583"/>
                </a:cubicBezTo>
                <a:lnTo>
                  <a:pt x="4850576" y="2514709"/>
                </a:lnTo>
                <a:lnTo>
                  <a:pt x="4842113" y="2666439"/>
                </a:lnTo>
                <a:lnTo>
                  <a:pt x="4850768" y="2690544"/>
                </a:lnTo>
                <a:lnTo>
                  <a:pt x="4853036" y="2740646"/>
                </a:lnTo>
                <a:cubicBezTo>
                  <a:pt x="4852743" y="2751830"/>
                  <a:pt x="4852452" y="2763013"/>
                  <a:pt x="4852159" y="2774197"/>
                </a:cubicBezTo>
                <a:cubicBezTo>
                  <a:pt x="4852006" y="2775813"/>
                  <a:pt x="4851852" y="2777429"/>
                  <a:pt x="4851699" y="2779045"/>
                </a:cubicBezTo>
                <a:lnTo>
                  <a:pt x="4842617" y="2818850"/>
                </a:lnTo>
                <a:cubicBezTo>
                  <a:pt x="4843819" y="2819856"/>
                  <a:pt x="4844915" y="2821182"/>
                  <a:pt x="4845868" y="2822786"/>
                </a:cubicBezTo>
                <a:lnTo>
                  <a:pt x="4848697" y="2835573"/>
                </a:lnTo>
                <a:lnTo>
                  <a:pt x="4843976" y="2846133"/>
                </a:lnTo>
                <a:lnTo>
                  <a:pt x="4833835" y="2896246"/>
                </a:lnTo>
                <a:lnTo>
                  <a:pt x="4826535" y="2945711"/>
                </a:lnTo>
                <a:cubicBezTo>
                  <a:pt x="4807919" y="3297000"/>
                  <a:pt x="4774287" y="3653361"/>
                  <a:pt x="4770687" y="3999577"/>
                </a:cubicBezTo>
                <a:cubicBezTo>
                  <a:pt x="4767748" y="4078096"/>
                  <a:pt x="4760894" y="4174113"/>
                  <a:pt x="4757955" y="4252632"/>
                </a:cubicBezTo>
                <a:cubicBezTo>
                  <a:pt x="4764534" y="4246730"/>
                  <a:pt x="4754187" y="4396558"/>
                  <a:pt x="4746917" y="4414955"/>
                </a:cubicBezTo>
                <a:lnTo>
                  <a:pt x="4656537" y="6050064"/>
                </a:lnTo>
                <a:lnTo>
                  <a:pt x="4661812" y="6086684"/>
                </a:lnTo>
                <a:cubicBezTo>
                  <a:pt x="4667576" y="6094577"/>
                  <a:pt x="4664275" y="6098656"/>
                  <a:pt x="4665332" y="6121067"/>
                </a:cubicBezTo>
                <a:cubicBezTo>
                  <a:pt x="4666388" y="6143476"/>
                  <a:pt x="4649733" y="6177068"/>
                  <a:pt x="4668152" y="6221142"/>
                </a:cubicBezTo>
                <a:cubicBezTo>
                  <a:pt x="4667735" y="6228689"/>
                  <a:pt x="4658097" y="6246990"/>
                  <a:pt x="4649673" y="6255466"/>
                </a:cubicBezTo>
                <a:lnTo>
                  <a:pt x="4645040" y="6258160"/>
                </a:lnTo>
                <a:cubicBezTo>
                  <a:pt x="4643893" y="6278926"/>
                  <a:pt x="4645845" y="6296913"/>
                  <a:pt x="4641598" y="6320461"/>
                </a:cubicBezTo>
                <a:cubicBezTo>
                  <a:pt x="4535457" y="6322746"/>
                  <a:pt x="2126262" y="6155193"/>
                  <a:pt x="724747" y="6068362"/>
                </a:cubicBezTo>
                <a:lnTo>
                  <a:pt x="415706" y="6051307"/>
                </a:lnTo>
                <a:lnTo>
                  <a:pt x="420012" y="6011137"/>
                </a:lnTo>
                <a:lnTo>
                  <a:pt x="424214" y="6004548"/>
                </a:lnTo>
                <a:cubicBezTo>
                  <a:pt x="424742" y="6003448"/>
                  <a:pt x="424392" y="6002721"/>
                  <a:pt x="424482" y="6001808"/>
                </a:cubicBezTo>
                <a:cubicBezTo>
                  <a:pt x="424572" y="6000894"/>
                  <a:pt x="424661" y="5999980"/>
                  <a:pt x="424751" y="5999066"/>
                </a:cubicBezTo>
                <a:cubicBezTo>
                  <a:pt x="424928" y="5997240"/>
                  <a:pt x="425294" y="5995212"/>
                  <a:pt x="425286" y="5993584"/>
                </a:cubicBezTo>
                <a:cubicBezTo>
                  <a:pt x="425230" y="5983140"/>
                  <a:pt x="424153" y="5996072"/>
                  <a:pt x="424972" y="5987694"/>
                </a:cubicBezTo>
                <a:cubicBezTo>
                  <a:pt x="424779" y="5986644"/>
                  <a:pt x="424455" y="5985762"/>
                  <a:pt x="424390" y="5984546"/>
                </a:cubicBezTo>
                <a:cubicBezTo>
                  <a:pt x="424349" y="5983776"/>
                  <a:pt x="424698" y="5982573"/>
                  <a:pt x="424659" y="5981803"/>
                </a:cubicBezTo>
                <a:cubicBezTo>
                  <a:pt x="424279" y="5974674"/>
                  <a:pt x="423729" y="5982198"/>
                  <a:pt x="424344" y="5975914"/>
                </a:cubicBezTo>
                <a:lnTo>
                  <a:pt x="423763" y="5972765"/>
                </a:lnTo>
                <a:cubicBezTo>
                  <a:pt x="422354" y="5965140"/>
                  <a:pt x="422317" y="5969355"/>
                  <a:pt x="423136" y="5960984"/>
                </a:cubicBezTo>
                <a:cubicBezTo>
                  <a:pt x="422942" y="5959935"/>
                  <a:pt x="422620" y="5959052"/>
                  <a:pt x="422554" y="5957836"/>
                </a:cubicBezTo>
                <a:cubicBezTo>
                  <a:pt x="422513" y="5957067"/>
                  <a:pt x="422944" y="5955758"/>
                  <a:pt x="422821" y="5955094"/>
                </a:cubicBezTo>
                <a:cubicBezTo>
                  <a:pt x="422548" y="5953610"/>
                  <a:pt x="420383" y="5954033"/>
                  <a:pt x="421392" y="5951537"/>
                </a:cubicBezTo>
                <a:lnTo>
                  <a:pt x="426782" y="5888089"/>
                </a:lnTo>
                <a:lnTo>
                  <a:pt x="448292" y="5480986"/>
                </a:lnTo>
                <a:lnTo>
                  <a:pt x="330530" y="5480986"/>
                </a:lnTo>
                <a:lnTo>
                  <a:pt x="330530" y="5395293"/>
                </a:lnTo>
                <a:lnTo>
                  <a:pt x="326057" y="5474970"/>
                </a:lnTo>
                <a:lnTo>
                  <a:pt x="270547" y="5477941"/>
                </a:lnTo>
                <a:cubicBezTo>
                  <a:pt x="270523" y="5464474"/>
                  <a:pt x="270498" y="5451008"/>
                  <a:pt x="270474" y="5437541"/>
                </a:cubicBezTo>
                <a:lnTo>
                  <a:pt x="273937" y="5430535"/>
                </a:lnTo>
                <a:cubicBezTo>
                  <a:pt x="274343" y="5429384"/>
                  <a:pt x="273915" y="5428700"/>
                  <a:pt x="273907" y="5427782"/>
                </a:cubicBezTo>
                <a:cubicBezTo>
                  <a:pt x="273897" y="5426864"/>
                  <a:pt x="273887" y="5425945"/>
                  <a:pt x="273877" y="5425027"/>
                </a:cubicBezTo>
                <a:cubicBezTo>
                  <a:pt x="273855" y="5423193"/>
                  <a:pt x="273998" y="5421136"/>
                  <a:pt x="273815" y="5419519"/>
                </a:cubicBezTo>
                <a:cubicBezTo>
                  <a:pt x="272627" y="5409143"/>
                  <a:pt x="272957" y="5422116"/>
                  <a:pt x="272864" y="5413698"/>
                </a:cubicBezTo>
                <a:cubicBezTo>
                  <a:pt x="272559" y="5412674"/>
                  <a:pt x="272141" y="5411834"/>
                  <a:pt x="271946" y="5410631"/>
                </a:cubicBezTo>
                <a:cubicBezTo>
                  <a:pt x="271820" y="5409871"/>
                  <a:pt x="272037" y="5408637"/>
                  <a:pt x="271914" y="5407876"/>
                </a:cubicBezTo>
                <a:cubicBezTo>
                  <a:pt x="270764" y="5400831"/>
                  <a:pt x="271033" y="5408369"/>
                  <a:pt x="270963" y="5402055"/>
                </a:cubicBezTo>
                <a:lnTo>
                  <a:pt x="270045" y="5398988"/>
                </a:lnTo>
                <a:cubicBezTo>
                  <a:pt x="267817" y="5391561"/>
                  <a:pt x="268237" y="5395755"/>
                  <a:pt x="268144" y="5387344"/>
                </a:cubicBezTo>
                <a:cubicBezTo>
                  <a:pt x="267838" y="5386323"/>
                  <a:pt x="267422" y="5385480"/>
                  <a:pt x="267225" y="5384278"/>
                </a:cubicBezTo>
                <a:cubicBezTo>
                  <a:pt x="267101" y="5383518"/>
                  <a:pt x="267386" y="5382170"/>
                  <a:pt x="267193" y="5381523"/>
                </a:cubicBezTo>
                <a:cubicBezTo>
                  <a:pt x="266761" y="5380078"/>
                  <a:pt x="264654" y="5380733"/>
                  <a:pt x="265387" y="5378142"/>
                </a:cubicBezTo>
                <a:cubicBezTo>
                  <a:pt x="264881" y="5356922"/>
                  <a:pt x="264374" y="5335703"/>
                  <a:pt x="263868" y="5314483"/>
                </a:cubicBezTo>
                <a:lnTo>
                  <a:pt x="192697" y="4040419"/>
                </a:lnTo>
                <a:lnTo>
                  <a:pt x="0" y="208389"/>
                </a:lnTo>
                <a:cubicBezTo>
                  <a:pt x="324854" y="204302"/>
                  <a:pt x="2354390" y="86208"/>
                  <a:pt x="2990554" y="54813"/>
                </a:cubicBezTo>
                <a:lnTo>
                  <a:pt x="3816982" y="20020"/>
                </a:lnTo>
                <a:close/>
              </a:path>
            </a:pathLst>
          </a:custGeom>
        </p:spPr>
      </p:pic>
      <p:sp>
        <p:nvSpPr>
          <p:cNvPr id="33" name="Freeform: Shape 32">
            <a:extLst>
              <a:ext uri="{FF2B5EF4-FFF2-40B4-BE49-F238E27FC236}">
                <a16:creationId xmlns:a16="http://schemas.microsoft.com/office/drawing/2014/main" id="{7D6766C1-D0DB-4C51-BF80-C1E17260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26689">
            <a:off x="6850302" y="405956"/>
            <a:ext cx="4368058" cy="5077615"/>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34331" h="5270897">
                <a:moveTo>
                  <a:pt x="4488693" y="246796"/>
                </a:moveTo>
                <a:lnTo>
                  <a:pt x="4516455" y="268550"/>
                </a:lnTo>
                <a:cubicBezTo>
                  <a:pt x="4515867" y="279110"/>
                  <a:pt x="4515278" y="289668"/>
                  <a:pt x="4514689" y="300227"/>
                </a:cubicBezTo>
                <a:lnTo>
                  <a:pt x="4517598" y="301940"/>
                </a:lnTo>
                <a:cubicBezTo>
                  <a:pt x="4527156" y="303643"/>
                  <a:pt x="4536316" y="290647"/>
                  <a:pt x="4533956" y="333441"/>
                </a:cubicBezTo>
                <a:cubicBezTo>
                  <a:pt x="4523360" y="353882"/>
                  <a:pt x="4516375" y="372813"/>
                  <a:pt x="4511788" y="390953"/>
                </a:cubicBezTo>
                <a:lnTo>
                  <a:pt x="4508315" y="414519"/>
                </a:lnTo>
                <a:lnTo>
                  <a:pt x="4503231" y="505644"/>
                </a:lnTo>
                <a:cubicBezTo>
                  <a:pt x="4503015" y="521080"/>
                  <a:pt x="4502800" y="536517"/>
                  <a:pt x="4502584" y="551953"/>
                </a:cubicBezTo>
                <a:cubicBezTo>
                  <a:pt x="4502314" y="556866"/>
                  <a:pt x="4501225" y="567371"/>
                  <a:pt x="4499498" y="580350"/>
                </a:cubicBezTo>
                <a:lnTo>
                  <a:pt x="4498831" y="584522"/>
                </a:lnTo>
                <a:lnTo>
                  <a:pt x="4485949" y="815495"/>
                </a:lnTo>
                <a:lnTo>
                  <a:pt x="4487655" y="820318"/>
                </a:lnTo>
                <a:cubicBezTo>
                  <a:pt x="4488154" y="827845"/>
                  <a:pt x="4487078" y="835888"/>
                  <a:pt x="4485513" y="844093"/>
                </a:cubicBezTo>
                <a:lnTo>
                  <a:pt x="4483919" y="851860"/>
                </a:lnTo>
                <a:lnTo>
                  <a:pt x="4477708" y="963230"/>
                </a:lnTo>
                <a:lnTo>
                  <a:pt x="4479776" y="964128"/>
                </a:lnTo>
                <a:cubicBezTo>
                  <a:pt x="4481211" y="970471"/>
                  <a:pt x="4483990" y="977827"/>
                  <a:pt x="4483878" y="1000225"/>
                </a:cubicBezTo>
                <a:cubicBezTo>
                  <a:pt x="4473085" y="1027463"/>
                  <a:pt x="4493456" y="1064724"/>
                  <a:pt x="4479100" y="1098522"/>
                </a:cubicBezTo>
                <a:cubicBezTo>
                  <a:pt x="4478172" y="1101630"/>
                  <a:pt x="4477358" y="1106364"/>
                  <a:pt x="4476746" y="1111831"/>
                </a:cubicBezTo>
                <a:lnTo>
                  <a:pt x="4476455" y="1116310"/>
                </a:lnTo>
                <a:lnTo>
                  <a:pt x="846131" y="513049"/>
                </a:lnTo>
                <a:lnTo>
                  <a:pt x="55505" y="5270897"/>
                </a:lnTo>
                <a:lnTo>
                  <a:pt x="0" y="5267834"/>
                </a:lnTo>
                <a:lnTo>
                  <a:pt x="4306" y="5227664"/>
                </a:lnTo>
                <a:lnTo>
                  <a:pt x="8508" y="5221075"/>
                </a:lnTo>
                <a:cubicBezTo>
                  <a:pt x="9036" y="5219975"/>
                  <a:pt x="8685" y="5219248"/>
                  <a:pt x="8776" y="5218335"/>
                </a:cubicBezTo>
                <a:lnTo>
                  <a:pt x="9045" y="5215593"/>
                </a:lnTo>
                <a:cubicBezTo>
                  <a:pt x="9222" y="5213767"/>
                  <a:pt x="9587" y="5211738"/>
                  <a:pt x="9580" y="5210111"/>
                </a:cubicBezTo>
                <a:cubicBezTo>
                  <a:pt x="9524" y="5199667"/>
                  <a:pt x="8446" y="5212599"/>
                  <a:pt x="9266" y="5204221"/>
                </a:cubicBezTo>
                <a:cubicBezTo>
                  <a:pt x="9073" y="5203170"/>
                  <a:pt x="8749" y="5202289"/>
                  <a:pt x="8685" y="5201072"/>
                </a:cubicBezTo>
                <a:cubicBezTo>
                  <a:pt x="8643" y="5200303"/>
                  <a:pt x="8992" y="5199100"/>
                  <a:pt x="8952" y="5198330"/>
                </a:cubicBezTo>
                <a:cubicBezTo>
                  <a:pt x="8573" y="5191202"/>
                  <a:pt x="8023" y="5198725"/>
                  <a:pt x="8638" y="5192440"/>
                </a:cubicBezTo>
                <a:lnTo>
                  <a:pt x="8057" y="5189292"/>
                </a:lnTo>
                <a:cubicBezTo>
                  <a:pt x="6648" y="5181667"/>
                  <a:pt x="6611" y="5185882"/>
                  <a:pt x="7430" y="5177511"/>
                </a:cubicBezTo>
                <a:cubicBezTo>
                  <a:pt x="7236" y="5176462"/>
                  <a:pt x="6914" y="5175579"/>
                  <a:pt x="6848" y="5174363"/>
                </a:cubicBezTo>
                <a:cubicBezTo>
                  <a:pt x="6807" y="5173594"/>
                  <a:pt x="7237" y="5172285"/>
                  <a:pt x="7115" y="5171621"/>
                </a:cubicBezTo>
                <a:cubicBezTo>
                  <a:pt x="6842" y="5170137"/>
                  <a:pt x="4677" y="5170560"/>
                  <a:pt x="5686" y="5168064"/>
                </a:cubicBezTo>
                <a:lnTo>
                  <a:pt x="11075" y="5104615"/>
                </a:lnTo>
                <a:lnTo>
                  <a:pt x="78405" y="3830343"/>
                </a:lnTo>
                <a:lnTo>
                  <a:pt x="302152" y="0"/>
                </a:lnTo>
                <a:cubicBezTo>
                  <a:pt x="625536" y="31145"/>
                  <a:pt x="2655916" y="133704"/>
                  <a:pt x="3291735" y="171441"/>
                </a:cubicBezTo>
                <a:lnTo>
                  <a:pt x="4117066" y="226420"/>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a:extLst>
              <a:ext uri="{FF2B5EF4-FFF2-40B4-BE49-F238E27FC236}">
                <a16:creationId xmlns:a16="http://schemas.microsoft.com/office/drawing/2014/main" id="{89DE5CA0-A7C9-46BC-B801-8D13190EA1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36" name="Group 35">
              <a:extLst>
                <a:ext uri="{FF2B5EF4-FFF2-40B4-BE49-F238E27FC236}">
                  <a16:creationId xmlns:a16="http://schemas.microsoft.com/office/drawing/2014/main" id="{408FA087-D27B-4F5B-978D-06587F9FD2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8" name="Straight Connector 37">
                <a:extLst>
                  <a:ext uri="{FF2B5EF4-FFF2-40B4-BE49-F238E27FC236}">
                    <a16:creationId xmlns:a16="http://schemas.microsoft.com/office/drawing/2014/main" id="{938CA980-4316-4B39-87F5-9206AF207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53FB568-F4DF-41B0-A34F-76C7EE3379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Oval 36">
              <a:extLst>
                <a:ext uri="{FF2B5EF4-FFF2-40B4-BE49-F238E27FC236}">
                  <a16:creationId xmlns:a16="http://schemas.microsoft.com/office/drawing/2014/main" id="{CDB55374-F96D-46C8-897B-0E9795469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Freeform: Shape 40">
            <a:extLst>
              <a:ext uri="{FF2B5EF4-FFF2-40B4-BE49-F238E27FC236}">
                <a16:creationId xmlns:a16="http://schemas.microsoft.com/office/drawing/2014/main" id="{996B0B6E-CC11-46D4-82E8-3F9B18E54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2776">
            <a:off x="7295690" y="1176485"/>
            <a:ext cx="4305535" cy="5325441"/>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8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3 h 5515902"/>
              <a:gd name="connsiteX30" fmla="*/ 4355379 w 4457507"/>
              <a:gd name="connsiteY30" fmla="*/ 1981807 h 5515902"/>
              <a:gd name="connsiteX31" fmla="*/ 4362696 w 4457507"/>
              <a:gd name="connsiteY31" fmla="*/ 1931205 h 5515902"/>
              <a:gd name="connsiteX32" fmla="*/ 4366817 w 4457507"/>
              <a:gd name="connsiteY32" fmla="*/ 1920396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2 h 5515902"/>
              <a:gd name="connsiteX43" fmla="*/ 4359725 w 4457507"/>
              <a:gd name="connsiteY43" fmla="*/ 1546992 h 5515902"/>
              <a:gd name="connsiteX44" fmla="*/ 4359144 w 4457507"/>
              <a:gd name="connsiteY44" fmla="*/ 1543968 h 5515902"/>
              <a:gd name="connsiteX45" fmla="*/ 4360158 w 4457507"/>
              <a:gd name="connsiteY45" fmla="*/ 1532721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3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9 h 5515902"/>
              <a:gd name="connsiteX79" fmla="*/ 4350188 w 4457507"/>
              <a:gd name="connsiteY79" fmla="*/ 134973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 name="connsiteX0" fmla="*/ 134086 w 4464135"/>
              <a:gd name="connsiteY0" fmla="*/ 114630 h 5527489"/>
              <a:gd name="connsiteX1" fmla="*/ 125370 w 4464135"/>
              <a:gd name="connsiteY1" fmla="*/ 3951492 h 5527489"/>
              <a:gd name="connsiteX2" fmla="*/ 129564 w 4464135"/>
              <a:gd name="connsiteY2" fmla="*/ 5227536 h 5527489"/>
              <a:gd name="connsiteX3" fmla="*/ 127740 w 4464135"/>
              <a:gd name="connsiteY3" fmla="*/ 5291186 h 5527489"/>
              <a:gd name="connsiteX4" fmla="*/ 129366 w 4464135"/>
              <a:gd name="connsiteY4" fmla="*/ 5294657 h 5527489"/>
              <a:gd name="connsiteX5" fmla="*/ 129253 w 4464135"/>
              <a:gd name="connsiteY5" fmla="*/ 5297410 h 5527489"/>
              <a:gd name="connsiteX6" fmla="*/ 130010 w 4464135"/>
              <a:gd name="connsiteY6" fmla="*/ 5300520 h 5527489"/>
              <a:gd name="connsiteX7" fmla="*/ 131297 w 4464135"/>
              <a:gd name="connsiteY7" fmla="*/ 5312248 h 5527489"/>
              <a:gd name="connsiteX8" fmla="*/ 132053 w 4464135"/>
              <a:gd name="connsiteY8" fmla="*/ 5315359 h 5527489"/>
              <a:gd name="connsiteX9" fmla="*/ 132697 w 4464135"/>
              <a:gd name="connsiteY9" fmla="*/ 5321222 h 5527489"/>
              <a:gd name="connsiteX10" fmla="*/ 132583 w 4464135"/>
              <a:gd name="connsiteY10" fmla="*/ 5323975 h 5527489"/>
              <a:gd name="connsiteX11" fmla="*/ 133340 w 4464135"/>
              <a:gd name="connsiteY11" fmla="*/ 5327086 h 5527489"/>
              <a:gd name="connsiteX12" fmla="*/ 133984 w 4464135"/>
              <a:gd name="connsiteY12" fmla="*/ 5332949 h 5527489"/>
              <a:gd name="connsiteX13" fmla="*/ 133757 w 4464135"/>
              <a:gd name="connsiteY13" fmla="*/ 5338453 h 5527489"/>
              <a:gd name="connsiteX14" fmla="*/ 133642 w 4464135"/>
              <a:gd name="connsiteY14" fmla="*/ 5341205 h 5527489"/>
              <a:gd name="connsiteX15" fmla="*/ 133528 w 4464135"/>
              <a:gd name="connsiteY15" fmla="*/ 5343955 h 5527489"/>
              <a:gd name="connsiteX16" fmla="*/ 129702 w 4464135"/>
              <a:gd name="connsiteY16" fmla="*/ 5350770 h 5527489"/>
              <a:gd name="connsiteX17" fmla="*/ 127654 w 4464135"/>
              <a:gd name="connsiteY17" fmla="*/ 5391118 h 5527489"/>
              <a:gd name="connsiteX18" fmla="*/ 437166 w 4464135"/>
              <a:gd name="connsiteY18" fmla="*/ 5390825 h 5527489"/>
              <a:gd name="connsiteX19" fmla="*/ 4361989 w 4464135"/>
              <a:gd name="connsiteY19" fmla="*/ 5423001 h 5527489"/>
              <a:gd name="connsiteX20" fmla="*/ 4361934 w 4464135"/>
              <a:gd name="connsiteY20" fmla="*/ 5360605 h 5527489"/>
              <a:gd name="connsiteX21" fmla="*/ 4366408 w 4464135"/>
              <a:gd name="connsiteY21" fmla="*/ 5357656 h 5527489"/>
              <a:gd name="connsiteX22" fmla="*/ 4382934 w 4464135"/>
              <a:gd name="connsiteY22" fmla="*/ 5322350 h 5527489"/>
              <a:gd name="connsiteX23" fmla="*/ 4374510 w 4464135"/>
              <a:gd name="connsiteY23" fmla="*/ 5222590 h 5527489"/>
              <a:gd name="connsiteX24" fmla="*/ 4369069 w 4464135"/>
              <a:gd name="connsiteY24" fmla="*/ 5188458 h 5527489"/>
              <a:gd name="connsiteX25" fmla="*/ 4361749 w 4464135"/>
              <a:gd name="connsiteY25" fmla="*/ 5152192 h 5527489"/>
              <a:gd name="connsiteX26" fmla="*/ 4360344 w 4464135"/>
              <a:gd name="connsiteY26" fmla="*/ 3514588 h 5527489"/>
              <a:gd name="connsiteX27" fmla="*/ 4362268 w 4464135"/>
              <a:gd name="connsiteY27" fmla="*/ 3351901 h 5527489"/>
              <a:gd name="connsiteX28" fmla="*/ 4360797 w 4464135"/>
              <a:gd name="connsiteY28" fmla="*/ 3098530 h 5527489"/>
              <a:gd name="connsiteX29" fmla="*/ 4357491 w 4464135"/>
              <a:gd name="connsiteY29" fmla="*/ 2043190 h 5527489"/>
              <a:gd name="connsiteX30" fmla="*/ 4362007 w 4464135"/>
              <a:gd name="connsiteY30" fmla="*/ 1993394 h 5527489"/>
              <a:gd name="connsiteX31" fmla="*/ 4369324 w 4464135"/>
              <a:gd name="connsiteY31" fmla="*/ 1942792 h 5527489"/>
              <a:gd name="connsiteX32" fmla="*/ 4373445 w 4464135"/>
              <a:gd name="connsiteY32" fmla="*/ 1931983 h 5527489"/>
              <a:gd name="connsiteX33" fmla="*/ 4369904 w 4464135"/>
              <a:gd name="connsiteY33" fmla="*/ 1919375 h 5527489"/>
              <a:gd name="connsiteX34" fmla="*/ 4366438 w 4464135"/>
              <a:gd name="connsiteY34" fmla="*/ 1915628 h 5527489"/>
              <a:gd name="connsiteX35" fmla="*/ 4373274 w 4464135"/>
              <a:gd name="connsiteY35" fmla="*/ 1875376 h 5527489"/>
              <a:gd name="connsiteX36" fmla="*/ 4373462 w 4464135"/>
              <a:gd name="connsiteY36" fmla="*/ 1870510 h 5527489"/>
              <a:gd name="connsiteX37" fmla="*/ 4372457 w 4464135"/>
              <a:gd name="connsiteY37" fmla="*/ 1836963 h 5527489"/>
              <a:gd name="connsiteX38" fmla="*/ 4367384 w 4464135"/>
              <a:gd name="connsiteY38" fmla="*/ 1787067 h 5527489"/>
              <a:gd name="connsiteX39" fmla="*/ 4357392 w 4464135"/>
              <a:gd name="connsiteY39" fmla="*/ 1763484 h 5527489"/>
              <a:gd name="connsiteX40" fmla="*/ 4357338 w 4464135"/>
              <a:gd name="connsiteY40" fmla="*/ 1611519 h 5527489"/>
              <a:gd name="connsiteX41" fmla="*/ 4359378 w 4464135"/>
              <a:gd name="connsiteY41" fmla="*/ 1611278 h 5527489"/>
              <a:gd name="connsiteX42" fmla="*/ 4368831 w 4464135"/>
              <a:gd name="connsiteY42" fmla="*/ 1575879 h 5527489"/>
              <a:gd name="connsiteX43" fmla="*/ 4366353 w 4464135"/>
              <a:gd name="connsiteY43" fmla="*/ 1558579 h 5527489"/>
              <a:gd name="connsiteX44" fmla="*/ 4365772 w 4464135"/>
              <a:gd name="connsiteY44" fmla="*/ 1555555 h 5527489"/>
              <a:gd name="connsiteX45" fmla="*/ 4366786 w 4464135"/>
              <a:gd name="connsiteY45" fmla="*/ 1544308 h 5527489"/>
              <a:gd name="connsiteX46" fmla="*/ 4362899 w 4464135"/>
              <a:gd name="connsiteY46" fmla="*/ 1540075 h 5527489"/>
              <a:gd name="connsiteX47" fmla="*/ 4364466 w 4464135"/>
              <a:gd name="connsiteY47" fmla="*/ 1501984 h 5527489"/>
              <a:gd name="connsiteX48" fmla="*/ 4374781 w 4464135"/>
              <a:gd name="connsiteY48" fmla="*/ 1429386 h 5527489"/>
              <a:gd name="connsiteX49" fmla="*/ 4379021 w 4464135"/>
              <a:gd name="connsiteY49" fmla="*/ 1418198 h 5527489"/>
              <a:gd name="connsiteX50" fmla="*/ 4385733 w 4464135"/>
              <a:gd name="connsiteY50" fmla="*/ 1344176 h 5527489"/>
              <a:gd name="connsiteX51" fmla="*/ 4393050 w 4464135"/>
              <a:gd name="connsiteY51" fmla="*/ 1293576 h 5527489"/>
              <a:gd name="connsiteX52" fmla="*/ 4397172 w 4464135"/>
              <a:gd name="connsiteY52" fmla="*/ 1282767 h 5527489"/>
              <a:gd name="connsiteX53" fmla="*/ 4393630 w 4464135"/>
              <a:gd name="connsiteY53" fmla="*/ 1270159 h 5527489"/>
              <a:gd name="connsiteX54" fmla="*/ 4390164 w 4464135"/>
              <a:gd name="connsiteY54" fmla="*/ 1266412 h 5527489"/>
              <a:gd name="connsiteX55" fmla="*/ 4397000 w 4464135"/>
              <a:gd name="connsiteY55" fmla="*/ 1226161 h 5527489"/>
              <a:gd name="connsiteX56" fmla="*/ 4397188 w 4464135"/>
              <a:gd name="connsiteY56" fmla="*/ 1221294 h 5527489"/>
              <a:gd name="connsiteX57" fmla="*/ 4396182 w 4464135"/>
              <a:gd name="connsiteY57" fmla="*/ 1187746 h 5527489"/>
              <a:gd name="connsiteX58" fmla="*/ 4391111 w 4464135"/>
              <a:gd name="connsiteY58" fmla="*/ 1137852 h 5527489"/>
              <a:gd name="connsiteX59" fmla="*/ 4379410 w 4464135"/>
              <a:gd name="connsiteY59" fmla="*/ 1086079 h 5527489"/>
              <a:gd name="connsiteX60" fmla="*/ 4374651 w 4464135"/>
              <a:gd name="connsiteY60" fmla="*/ 1056187 h 5527489"/>
              <a:gd name="connsiteX61" fmla="*/ 4369192 w 4464135"/>
              <a:gd name="connsiteY61" fmla="*/ 1035394 h 5527489"/>
              <a:gd name="connsiteX62" fmla="*/ 4366037 w 4464135"/>
              <a:gd name="connsiteY62" fmla="*/ 977321 h 5527489"/>
              <a:gd name="connsiteX63" fmla="*/ 4365298 w 4464135"/>
              <a:gd name="connsiteY63" fmla="*/ 878910 h 5527489"/>
              <a:gd name="connsiteX64" fmla="*/ 4359179 w 4464135"/>
              <a:gd name="connsiteY64" fmla="*/ 843099 h 5527489"/>
              <a:gd name="connsiteX65" fmla="*/ 4357064 w 4464135"/>
              <a:gd name="connsiteY65" fmla="*/ 842319 h 5527489"/>
              <a:gd name="connsiteX66" fmla="*/ 4357024 w 4464135"/>
              <a:gd name="connsiteY66" fmla="*/ 730776 h 5527489"/>
              <a:gd name="connsiteX67" fmla="*/ 4358180 w 4464135"/>
              <a:gd name="connsiteY67" fmla="*/ 722932 h 5527489"/>
              <a:gd name="connsiteX68" fmla="*/ 4358986 w 4464135"/>
              <a:gd name="connsiteY68" fmla="*/ 699074 h 5527489"/>
              <a:gd name="connsiteX69" fmla="*/ 4357012 w 4464135"/>
              <a:gd name="connsiteY69" fmla="*/ 694354 h 5527489"/>
              <a:gd name="connsiteX70" fmla="*/ 4356929 w 4464135"/>
              <a:gd name="connsiteY70" fmla="*/ 463022 h 5527489"/>
              <a:gd name="connsiteX71" fmla="*/ 4357361 w 4464135"/>
              <a:gd name="connsiteY71" fmla="*/ 458820 h 5527489"/>
              <a:gd name="connsiteX72" fmla="*/ 4358850 w 4464135"/>
              <a:gd name="connsiteY72" fmla="*/ 430294 h 5527489"/>
              <a:gd name="connsiteX73" fmla="*/ 4356901 w 4464135"/>
              <a:gd name="connsiteY73" fmla="*/ 384022 h 5527489"/>
              <a:gd name="connsiteX74" fmla="*/ 4356869 w 4464135"/>
              <a:gd name="connsiteY74" fmla="*/ 292755 h 5527489"/>
              <a:gd name="connsiteX75" fmla="*/ 4359016 w 4464135"/>
              <a:gd name="connsiteY75" fmla="*/ 269031 h 5527489"/>
              <a:gd name="connsiteX76" fmla="*/ 4377926 w 4464135"/>
              <a:gd name="connsiteY76" fmla="*/ 210368 h 5527489"/>
              <a:gd name="connsiteX77" fmla="*/ 4359829 w 4464135"/>
              <a:gd name="connsiteY77" fmla="*/ 179833 h 5527489"/>
              <a:gd name="connsiteX78" fmla="*/ 4356828 w 4464135"/>
              <a:gd name="connsiteY78" fmla="*/ 178286 h 5527489"/>
              <a:gd name="connsiteX79" fmla="*/ 4356816 w 4464135"/>
              <a:gd name="connsiteY79" fmla="*/ 146560 h 5527489"/>
              <a:gd name="connsiteX80" fmla="*/ 4327879 w 4464135"/>
              <a:gd name="connsiteY80" fmla="*/ 126396 h 5527489"/>
              <a:gd name="connsiteX81" fmla="*/ 3955693 w 4464135"/>
              <a:gd name="connsiteY81" fmla="*/ 126880 h 5527489"/>
              <a:gd name="connsiteX82" fmla="*/ 3128578 w 4464135"/>
              <a:gd name="connsiteY82" fmla="*/ 118244 h 5527489"/>
              <a:gd name="connsiteX83" fmla="*/ 134086 w 4464135"/>
              <a:gd name="connsiteY83" fmla="*/ 114630 h 5527489"/>
              <a:gd name="connsiteX84" fmla="*/ 0 w 4464135"/>
              <a:gd name="connsiteY84" fmla="*/ 0 h 5527489"/>
              <a:gd name="connsiteX85" fmla="*/ 4464135 w 4464135"/>
              <a:gd name="connsiteY85" fmla="*/ 11587 h 5527489"/>
              <a:gd name="connsiteX86" fmla="*/ 4464135 w 4464135"/>
              <a:gd name="connsiteY86" fmla="*/ 5527489 h 5527489"/>
              <a:gd name="connsiteX87" fmla="*/ 6628 w 4464135"/>
              <a:gd name="connsiteY87" fmla="*/ 5527489 h 5527489"/>
              <a:gd name="connsiteX88" fmla="*/ 0 w 4464135"/>
              <a:gd name="connsiteY88" fmla="*/ 0 h 5527489"/>
              <a:gd name="connsiteX0" fmla="*/ 139379 w 4469428"/>
              <a:gd name="connsiteY0" fmla="*/ 114630 h 5528158"/>
              <a:gd name="connsiteX1" fmla="*/ 130663 w 4469428"/>
              <a:gd name="connsiteY1" fmla="*/ 3951492 h 5528158"/>
              <a:gd name="connsiteX2" fmla="*/ 134857 w 4469428"/>
              <a:gd name="connsiteY2" fmla="*/ 5227536 h 5528158"/>
              <a:gd name="connsiteX3" fmla="*/ 133033 w 4469428"/>
              <a:gd name="connsiteY3" fmla="*/ 5291186 h 5528158"/>
              <a:gd name="connsiteX4" fmla="*/ 134659 w 4469428"/>
              <a:gd name="connsiteY4" fmla="*/ 5294657 h 5528158"/>
              <a:gd name="connsiteX5" fmla="*/ 134546 w 4469428"/>
              <a:gd name="connsiteY5" fmla="*/ 5297410 h 5528158"/>
              <a:gd name="connsiteX6" fmla="*/ 135303 w 4469428"/>
              <a:gd name="connsiteY6" fmla="*/ 5300520 h 5528158"/>
              <a:gd name="connsiteX7" fmla="*/ 136590 w 4469428"/>
              <a:gd name="connsiteY7" fmla="*/ 5312248 h 5528158"/>
              <a:gd name="connsiteX8" fmla="*/ 137346 w 4469428"/>
              <a:gd name="connsiteY8" fmla="*/ 5315359 h 5528158"/>
              <a:gd name="connsiteX9" fmla="*/ 137990 w 4469428"/>
              <a:gd name="connsiteY9" fmla="*/ 5321222 h 5528158"/>
              <a:gd name="connsiteX10" fmla="*/ 137876 w 4469428"/>
              <a:gd name="connsiteY10" fmla="*/ 5323975 h 5528158"/>
              <a:gd name="connsiteX11" fmla="*/ 138633 w 4469428"/>
              <a:gd name="connsiteY11" fmla="*/ 5327086 h 5528158"/>
              <a:gd name="connsiteX12" fmla="*/ 139277 w 4469428"/>
              <a:gd name="connsiteY12" fmla="*/ 5332949 h 5528158"/>
              <a:gd name="connsiteX13" fmla="*/ 139050 w 4469428"/>
              <a:gd name="connsiteY13" fmla="*/ 5338453 h 5528158"/>
              <a:gd name="connsiteX14" fmla="*/ 138935 w 4469428"/>
              <a:gd name="connsiteY14" fmla="*/ 5341205 h 5528158"/>
              <a:gd name="connsiteX15" fmla="*/ 138821 w 4469428"/>
              <a:gd name="connsiteY15" fmla="*/ 5343955 h 5528158"/>
              <a:gd name="connsiteX16" fmla="*/ 134995 w 4469428"/>
              <a:gd name="connsiteY16" fmla="*/ 5350770 h 5528158"/>
              <a:gd name="connsiteX17" fmla="*/ 132947 w 4469428"/>
              <a:gd name="connsiteY17" fmla="*/ 5391118 h 5528158"/>
              <a:gd name="connsiteX18" fmla="*/ 442459 w 4469428"/>
              <a:gd name="connsiteY18" fmla="*/ 5390825 h 5528158"/>
              <a:gd name="connsiteX19" fmla="*/ 4367282 w 4469428"/>
              <a:gd name="connsiteY19" fmla="*/ 5423001 h 5528158"/>
              <a:gd name="connsiteX20" fmla="*/ 4367227 w 4469428"/>
              <a:gd name="connsiteY20" fmla="*/ 5360605 h 5528158"/>
              <a:gd name="connsiteX21" fmla="*/ 4371701 w 4469428"/>
              <a:gd name="connsiteY21" fmla="*/ 5357656 h 5528158"/>
              <a:gd name="connsiteX22" fmla="*/ 4388227 w 4469428"/>
              <a:gd name="connsiteY22" fmla="*/ 5322350 h 5528158"/>
              <a:gd name="connsiteX23" fmla="*/ 4379803 w 4469428"/>
              <a:gd name="connsiteY23" fmla="*/ 5222590 h 5528158"/>
              <a:gd name="connsiteX24" fmla="*/ 4374362 w 4469428"/>
              <a:gd name="connsiteY24" fmla="*/ 5188458 h 5528158"/>
              <a:gd name="connsiteX25" fmla="*/ 4367042 w 4469428"/>
              <a:gd name="connsiteY25" fmla="*/ 5152192 h 5528158"/>
              <a:gd name="connsiteX26" fmla="*/ 4365637 w 4469428"/>
              <a:gd name="connsiteY26" fmla="*/ 3514588 h 5528158"/>
              <a:gd name="connsiteX27" fmla="*/ 4367561 w 4469428"/>
              <a:gd name="connsiteY27" fmla="*/ 3351901 h 5528158"/>
              <a:gd name="connsiteX28" fmla="*/ 4366090 w 4469428"/>
              <a:gd name="connsiteY28" fmla="*/ 3098530 h 5528158"/>
              <a:gd name="connsiteX29" fmla="*/ 4362784 w 4469428"/>
              <a:gd name="connsiteY29" fmla="*/ 2043190 h 5528158"/>
              <a:gd name="connsiteX30" fmla="*/ 4367300 w 4469428"/>
              <a:gd name="connsiteY30" fmla="*/ 1993394 h 5528158"/>
              <a:gd name="connsiteX31" fmla="*/ 4374617 w 4469428"/>
              <a:gd name="connsiteY31" fmla="*/ 1942792 h 5528158"/>
              <a:gd name="connsiteX32" fmla="*/ 4378738 w 4469428"/>
              <a:gd name="connsiteY32" fmla="*/ 1931983 h 5528158"/>
              <a:gd name="connsiteX33" fmla="*/ 4375197 w 4469428"/>
              <a:gd name="connsiteY33" fmla="*/ 1919375 h 5528158"/>
              <a:gd name="connsiteX34" fmla="*/ 4371731 w 4469428"/>
              <a:gd name="connsiteY34" fmla="*/ 1915628 h 5528158"/>
              <a:gd name="connsiteX35" fmla="*/ 4378567 w 4469428"/>
              <a:gd name="connsiteY35" fmla="*/ 1875376 h 5528158"/>
              <a:gd name="connsiteX36" fmla="*/ 4378755 w 4469428"/>
              <a:gd name="connsiteY36" fmla="*/ 1870510 h 5528158"/>
              <a:gd name="connsiteX37" fmla="*/ 4377750 w 4469428"/>
              <a:gd name="connsiteY37" fmla="*/ 1836963 h 5528158"/>
              <a:gd name="connsiteX38" fmla="*/ 4372677 w 4469428"/>
              <a:gd name="connsiteY38" fmla="*/ 1787067 h 5528158"/>
              <a:gd name="connsiteX39" fmla="*/ 4362685 w 4469428"/>
              <a:gd name="connsiteY39" fmla="*/ 1763484 h 5528158"/>
              <a:gd name="connsiteX40" fmla="*/ 4362631 w 4469428"/>
              <a:gd name="connsiteY40" fmla="*/ 1611519 h 5528158"/>
              <a:gd name="connsiteX41" fmla="*/ 4364671 w 4469428"/>
              <a:gd name="connsiteY41" fmla="*/ 1611278 h 5528158"/>
              <a:gd name="connsiteX42" fmla="*/ 4374124 w 4469428"/>
              <a:gd name="connsiteY42" fmla="*/ 1575879 h 5528158"/>
              <a:gd name="connsiteX43" fmla="*/ 4371646 w 4469428"/>
              <a:gd name="connsiteY43" fmla="*/ 1558579 h 5528158"/>
              <a:gd name="connsiteX44" fmla="*/ 4371065 w 4469428"/>
              <a:gd name="connsiteY44" fmla="*/ 1555555 h 5528158"/>
              <a:gd name="connsiteX45" fmla="*/ 4372079 w 4469428"/>
              <a:gd name="connsiteY45" fmla="*/ 1544308 h 5528158"/>
              <a:gd name="connsiteX46" fmla="*/ 4368192 w 4469428"/>
              <a:gd name="connsiteY46" fmla="*/ 1540075 h 5528158"/>
              <a:gd name="connsiteX47" fmla="*/ 4369759 w 4469428"/>
              <a:gd name="connsiteY47" fmla="*/ 1501984 h 5528158"/>
              <a:gd name="connsiteX48" fmla="*/ 4380074 w 4469428"/>
              <a:gd name="connsiteY48" fmla="*/ 1429386 h 5528158"/>
              <a:gd name="connsiteX49" fmla="*/ 4384314 w 4469428"/>
              <a:gd name="connsiteY49" fmla="*/ 1418198 h 5528158"/>
              <a:gd name="connsiteX50" fmla="*/ 4391026 w 4469428"/>
              <a:gd name="connsiteY50" fmla="*/ 1344176 h 5528158"/>
              <a:gd name="connsiteX51" fmla="*/ 4398343 w 4469428"/>
              <a:gd name="connsiteY51" fmla="*/ 1293576 h 5528158"/>
              <a:gd name="connsiteX52" fmla="*/ 4402465 w 4469428"/>
              <a:gd name="connsiteY52" fmla="*/ 1282767 h 5528158"/>
              <a:gd name="connsiteX53" fmla="*/ 4398923 w 4469428"/>
              <a:gd name="connsiteY53" fmla="*/ 1270159 h 5528158"/>
              <a:gd name="connsiteX54" fmla="*/ 4395457 w 4469428"/>
              <a:gd name="connsiteY54" fmla="*/ 1266412 h 5528158"/>
              <a:gd name="connsiteX55" fmla="*/ 4402293 w 4469428"/>
              <a:gd name="connsiteY55" fmla="*/ 1226161 h 5528158"/>
              <a:gd name="connsiteX56" fmla="*/ 4402481 w 4469428"/>
              <a:gd name="connsiteY56" fmla="*/ 1221294 h 5528158"/>
              <a:gd name="connsiteX57" fmla="*/ 4401475 w 4469428"/>
              <a:gd name="connsiteY57" fmla="*/ 1187746 h 5528158"/>
              <a:gd name="connsiteX58" fmla="*/ 4396404 w 4469428"/>
              <a:gd name="connsiteY58" fmla="*/ 1137852 h 5528158"/>
              <a:gd name="connsiteX59" fmla="*/ 4384703 w 4469428"/>
              <a:gd name="connsiteY59" fmla="*/ 1086079 h 5528158"/>
              <a:gd name="connsiteX60" fmla="*/ 4379944 w 4469428"/>
              <a:gd name="connsiteY60" fmla="*/ 1056187 h 5528158"/>
              <a:gd name="connsiteX61" fmla="*/ 4374485 w 4469428"/>
              <a:gd name="connsiteY61" fmla="*/ 1035394 h 5528158"/>
              <a:gd name="connsiteX62" fmla="*/ 4371330 w 4469428"/>
              <a:gd name="connsiteY62" fmla="*/ 977321 h 5528158"/>
              <a:gd name="connsiteX63" fmla="*/ 4370591 w 4469428"/>
              <a:gd name="connsiteY63" fmla="*/ 878910 h 5528158"/>
              <a:gd name="connsiteX64" fmla="*/ 4364472 w 4469428"/>
              <a:gd name="connsiteY64" fmla="*/ 843099 h 5528158"/>
              <a:gd name="connsiteX65" fmla="*/ 4362357 w 4469428"/>
              <a:gd name="connsiteY65" fmla="*/ 842319 h 5528158"/>
              <a:gd name="connsiteX66" fmla="*/ 4362317 w 4469428"/>
              <a:gd name="connsiteY66" fmla="*/ 730776 h 5528158"/>
              <a:gd name="connsiteX67" fmla="*/ 4363473 w 4469428"/>
              <a:gd name="connsiteY67" fmla="*/ 722932 h 5528158"/>
              <a:gd name="connsiteX68" fmla="*/ 4364279 w 4469428"/>
              <a:gd name="connsiteY68" fmla="*/ 699074 h 5528158"/>
              <a:gd name="connsiteX69" fmla="*/ 4362305 w 4469428"/>
              <a:gd name="connsiteY69" fmla="*/ 694354 h 5528158"/>
              <a:gd name="connsiteX70" fmla="*/ 4362222 w 4469428"/>
              <a:gd name="connsiteY70" fmla="*/ 463022 h 5528158"/>
              <a:gd name="connsiteX71" fmla="*/ 4362654 w 4469428"/>
              <a:gd name="connsiteY71" fmla="*/ 458820 h 5528158"/>
              <a:gd name="connsiteX72" fmla="*/ 4364143 w 4469428"/>
              <a:gd name="connsiteY72" fmla="*/ 430294 h 5528158"/>
              <a:gd name="connsiteX73" fmla="*/ 4362194 w 4469428"/>
              <a:gd name="connsiteY73" fmla="*/ 384022 h 5528158"/>
              <a:gd name="connsiteX74" fmla="*/ 4362162 w 4469428"/>
              <a:gd name="connsiteY74" fmla="*/ 292755 h 5528158"/>
              <a:gd name="connsiteX75" fmla="*/ 4364309 w 4469428"/>
              <a:gd name="connsiteY75" fmla="*/ 269031 h 5528158"/>
              <a:gd name="connsiteX76" fmla="*/ 4383219 w 4469428"/>
              <a:gd name="connsiteY76" fmla="*/ 210368 h 5528158"/>
              <a:gd name="connsiteX77" fmla="*/ 4365122 w 4469428"/>
              <a:gd name="connsiteY77" fmla="*/ 179833 h 5528158"/>
              <a:gd name="connsiteX78" fmla="*/ 4362121 w 4469428"/>
              <a:gd name="connsiteY78" fmla="*/ 178286 h 5528158"/>
              <a:gd name="connsiteX79" fmla="*/ 4362109 w 4469428"/>
              <a:gd name="connsiteY79" fmla="*/ 146560 h 5528158"/>
              <a:gd name="connsiteX80" fmla="*/ 4333172 w 4469428"/>
              <a:gd name="connsiteY80" fmla="*/ 126396 h 5528158"/>
              <a:gd name="connsiteX81" fmla="*/ 3960986 w 4469428"/>
              <a:gd name="connsiteY81" fmla="*/ 126880 h 5528158"/>
              <a:gd name="connsiteX82" fmla="*/ 3133871 w 4469428"/>
              <a:gd name="connsiteY82" fmla="*/ 118244 h 5528158"/>
              <a:gd name="connsiteX83" fmla="*/ 139379 w 4469428"/>
              <a:gd name="connsiteY83" fmla="*/ 114630 h 5528158"/>
              <a:gd name="connsiteX84" fmla="*/ 5293 w 4469428"/>
              <a:gd name="connsiteY84" fmla="*/ 0 h 5528158"/>
              <a:gd name="connsiteX85" fmla="*/ 4469428 w 4469428"/>
              <a:gd name="connsiteY85" fmla="*/ 11587 h 5528158"/>
              <a:gd name="connsiteX86" fmla="*/ 4469428 w 4469428"/>
              <a:gd name="connsiteY86" fmla="*/ 5527489 h 5528158"/>
              <a:gd name="connsiteX87" fmla="*/ 0 w 4469428"/>
              <a:gd name="connsiteY87" fmla="*/ 5528158 h 5528158"/>
              <a:gd name="connsiteX88" fmla="*/ 5293 w 4469428"/>
              <a:gd name="connsiteY88" fmla="*/ 0 h 552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469428" h="5528158">
                <a:moveTo>
                  <a:pt x="139379" y="114630"/>
                </a:moveTo>
                <a:cubicBezTo>
                  <a:pt x="136474" y="1393584"/>
                  <a:pt x="133568" y="2672538"/>
                  <a:pt x="130663" y="3951492"/>
                </a:cubicBezTo>
                <a:lnTo>
                  <a:pt x="134857" y="5227536"/>
                </a:lnTo>
                <a:lnTo>
                  <a:pt x="133033" y="5291186"/>
                </a:lnTo>
                <a:cubicBezTo>
                  <a:pt x="132165" y="5293735"/>
                  <a:pt x="134303" y="5293191"/>
                  <a:pt x="134659" y="5294657"/>
                </a:cubicBezTo>
                <a:cubicBezTo>
                  <a:pt x="134818" y="5295314"/>
                  <a:pt x="134461" y="5296645"/>
                  <a:pt x="134546" y="5297410"/>
                </a:cubicBezTo>
                <a:cubicBezTo>
                  <a:pt x="134680" y="5298621"/>
                  <a:pt x="135050" y="5299484"/>
                  <a:pt x="135303" y="5300520"/>
                </a:cubicBezTo>
                <a:cubicBezTo>
                  <a:pt x="134955" y="5308925"/>
                  <a:pt x="134756" y="5304714"/>
                  <a:pt x="136590" y="5312248"/>
                </a:cubicBezTo>
                <a:lnTo>
                  <a:pt x="137346" y="5315359"/>
                </a:lnTo>
                <a:cubicBezTo>
                  <a:pt x="137085" y="5321668"/>
                  <a:pt x="137212" y="5314126"/>
                  <a:pt x="137990" y="5321222"/>
                </a:cubicBezTo>
                <a:cubicBezTo>
                  <a:pt x="138073" y="5321988"/>
                  <a:pt x="137792" y="5323209"/>
                  <a:pt x="137876" y="5323975"/>
                </a:cubicBezTo>
                <a:cubicBezTo>
                  <a:pt x="138009" y="5325186"/>
                  <a:pt x="138382" y="5326048"/>
                  <a:pt x="138633" y="5327086"/>
                </a:cubicBezTo>
                <a:cubicBezTo>
                  <a:pt x="138285" y="5335497"/>
                  <a:pt x="138636" y="5322525"/>
                  <a:pt x="139277" y="5332949"/>
                </a:cubicBezTo>
                <a:cubicBezTo>
                  <a:pt x="139376" y="5334574"/>
                  <a:pt x="139125" y="5336619"/>
                  <a:pt x="139050" y="5338453"/>
                </a:cubicBezTo>
                <a:cubicBezTo>
                  <a:pt x="139012" y="5339370"/>
                  <a:pt x="138973" y="5340288"/>
                  <a:pt x="138935" y="5341205"/>
                </a:cubicBezTo>
                <a:cubicBezTo>
                  <a:pt x="138896" y="5342122"/>
                  <a:pt x="139287" y="5342828"/>
                  <a:pt x="138821" y="5343955"/>
                </a:cubicBezTo>
                <a:lnTo>
                  <a:pt x="134995" y="5350770"/>
                </a:lnTo>
                <a:cubicBezTo>
                  <a:pt x="134312" y="5364219"/>
                  <a:pt x="133630" y="5377669"/>
                  <a:pt x="132947" y="5391118"/>
                </a:cubicBezTo>
                <a:lnTo>
                  <a:pt x="442459" y="5390825"/>
                </a:lnTo>
                <a:lnTo>
                  <a:pt x="4367282" y="5423001"/>
                </a:lnTo>
                <a:cubicBezTo>
                  <a:pt x="4370202" y="5399252"/>
                  <a:pt x="4367245" y="5381403"/>
                  <a:pt x="4367227" y="5360605"/>
                </a:cubicBezTo>
                <a:lnTo>
                  <a:pt x="4371701" y="5357656"/>
                </a:lnTo>
                <a:cubicBezTo>
                  <a:pt x="4379637" y="5348721"/>
                  <a:pt x="4388234" y="5329909"/>
                  <a:pt x="4388227" y="5322350"/>
                </a:cubicBezTo>
                <a:cubicBezTo>
                  <a:pt x="4367368" y="5279378"/>
                  <a:pt x="4382114" y="5244904"/>
                  <a:pt x="4379803" y="5222590"/>
                </a:cubicBezTo>
                <a:cubicBezTo>
                  <a:pt x="4377491" y="5200274"/>
                  <a:pt x="4380559" y="5196016"/>
                  <a:pt x="4374362" y="5188458"/>
                </a:cubicBezTo>
                <a:lnTo>
                  <a:pt x="4367042" y="5152192"/>
                </a:lnTo>
                <a:cubicBezTo>
                  <a:pt x="4366574" y="4606324"/>
                  <a:pt x="4366105" y="4060456"/>
                  <a:pt x="4365637" y="3514588"/>
                </a:cubicBezTo>
                <a:cubicBezTo>
                  <a:pt x="4371865" y="3495812"/>
                  <a:pt x="4373799" y="3345640"/>
                  <a:pt x="4367561" y="3351901"/>
                </a:cubicBezTo>
                <a:cubicBezTo>
                  <a:pt x="4366094" y="3273341"/>
                  <a:pt x="4367556" y="3177091"/>
                  <a:pt x="4366090" y="3098530"/>
                </a:cubicBezTo>
                <a:cubicBezTo>
                  <a:pt x="4350280" y="2752657"/>
                  <a:pt x="4363886" y="2394970"/>
                  <a:pt x="4362784" y="2043190"/>
                </a:cubicBezTo>
                <a:lnTo>
                  <a:pt x="4367300" y="1993394"/>
                </a:lnTo>
                <a:lnTo>
                  <a:pt x="4374617" y="1942792"/>
                </a:lnTo>
                <a:lnTo>
                  <a:pt x="4378738" y="1931983"/>
                </a:lnTo>
                <a:lnTo>
                  <a:pt x="4375197" y="1919375"/>
                </a:lnTo>
                <a:cubicBezTo>
                  <a:pt x="4374156" y="1917827"/>
                  <a:pt x="4372987" y="1916564"/>
                  <a:pt x="4371731" y="1915628"/>
                </a:cubicBezTo>
                <a:lnTo>
                  <a:pt x="4378567" y="1875376"/>
                </a:lnTo>
                <a:cubicBezTo>
                  <a:pt x="4378630" y="1873754"/>
                  <a:pt x="4378692" y="1872132"/>
                  <a:pt x="4378755" y="1870510"/>
                </a:cubicBezTo>
                <a:lnTo>
                  <a:pt x="4377750" y="1836963"/>
                </a:lnTo>
                <a:lnTo>
                  <a:pt x="4372677" y="1787067"/>
                </a:lnTo>
                <a:lnTo>
                  <a:pt x="4362685" y="1763484"/>
                </a:lnTo>
                <a:lnTo>
                  <a:pt x="4362631" y="1611519"/>
                </a:lnTo>
                <a:lnTo>
                  <a:pt x="4364671" y="1611278"/>
                </a:lnTo>
                <a:cubicBezTo>
                  <a:pt x="4366758" y="1602131"/>
                  <a:pt x="4359453" y="1573438"/>
                  <a:pt x="4374124" y="1575879"/>
                </a:cubicBezTo>
                <a:cubicBezTo>
                  <a:pt x="4373751" y="1570076"/>
                  <a:pt x="4372775" y="1564350"/>
                  <a:pt x="4371646" y="1558579"/>
                </a:cubicBezTo>
                <a:cubicBezTo>
                  <a:pt x="4371453" y="1557570"/>
                  <a:pt x="4371259" y="1556563"/>
                  <a:pt x="4371065" y="1555555"/>
                </a:cubicBezTo>
                <a:lnTo>
                  <a:pt x="4372079" y="1544308"/>
                </a:lnTo>
                <a:lnTo>
                  <a:pt x="4368192" y="1540075"/>
                </a:lnTo>
                <a:cubicBezTo>
                  <a:pt x="4368714" y="1527378"/>
                  <a:pt x="4369237" y="1514681"/>
                  <a:pt x="4369759" y="1501984"/>
                </a:cubicBezTo>
                <a:cubicBezTo>
                  <a:pt x="4380299" y="1485701"/>
                  <a:pt x="4375432" y="1454918"/>
                  <a:pt x="4380074" y="1429386"/>
                </a:cubicBezTo>
                <a:lnTo>
                  <a:pt x="4384314" y="1418198"/>
                </a:lnTo>
                <a:lnTo>
                  <a:pt x="4391026" y="1344176"/>
                </a:lnTo>
                <a:lnTo>
                  <a:pt x="4398343" y="1293576"/>
                </a:lnTo>
                <a:lnTo>
                  <a:pt x="4402465" y="1282767"/>
                </a:lnTo>
                <a:lnTo>
                  <a:pt x="4398923" y="1270159"/>
                </a:lnTo>
                <a:cubicBezTo>
                  <a:pt x="4397882" y="1268610"/>
                  <a:pt x="4396712" y="1267349"/>
                  <a:pt x="4395457" y="1266412"/>
                </a:cubicBezTo>
                <a:lnTo>
                  <a:pt x="4402293" y="1226161"/>
                </a:lnTo>
                <a:cubicBezTo>
                  <a:pt x="4402355" y="1224538"/>
                  <a:pt x="4402419" y="1222916"/>
                  <a:pt x="4402481" y="1221294"/>
                </a:cubicBezTo>
                <a:cubicBezTo>
                  <a:pt x="4402146" y="1210111"/>
                  <a:pt x="4401811" y="1198928"/>
                  <a:pt x="4401475" y="1187746"/>
                </a:cubicBezTo>
                <a:lnTo>
                  <a:pt x="4396404" y="1137852"/>
                </a:lnTo>
                <a:cubicBezTo>
                  <a:pt x="4392504" y="1121351"/>
                  <a:pt x="4376596" y="1106460"/>
                  <a:pt x="4384703" y="1086079"/>
                </a:cubicBezTo>
                <a:cubicBezTo>
                  <a:pt x="4375710" y="1090599"/>
                  <a:pt x="4387543" y="1061876"/>
                  <a:pt x="4379944" y="1056187"/>
                </a:cubicBezTo>
                <a:cubicBezTo>
                  <a:pt x="4373628" y="1052847"/>
                  <a:pt x="4375745" y="1043354"/>
                  <a:pt x="4374485" y="1035394"/>
                </a:cubicBezTo>
                <a:cubicBezTo>
                  <a:pt x="4368596" y="1028447"/>
                  <a:pt x="4368321" y="989938"/>
                  <a:pt x="4371330" y="977321"/>
                </a:cubicBezTo>
                <a:cubicBezTo>
                  <a:pt x="4383769" y="942771"/>
                  <a:pt x="4361342" y="906710"/>
                  <a:pt x="4370591" y="878910"/>
                </a:cubicBezTo>
                <a:cubicBezTo>
                  <a:pt x="4369448" y="856541"/>
                  <a:pt x="4366261" y="849352"/>
                  <a:pt x="4364472" y="843099"/>
                </a:cubicBezTo>
                <a:lnTo>
                  <a:pt x="4362357" y="842319"/>
                </a:lnTo>
                <a:cubicBezTo>
                  <a:pt x="4362344" y="805138"/>
                  <a:pt x="4362330" y="767957"/>
                  <a:pt x="4362317" y="730776"/>
                </a:cubicBezTo>
                <a:lnTo>
                  <a:pt x="4363473" y="722932"/>
                </a:lnTo>
                <a:cubicBezTo>
                  <a:pt x="4364576" y="714652"/>
                  <a:pt x="4365200" y="706561"/>
                  <a:pt x="4364279" y="699074"/>
                </a:cubicBezTo>
                <a:lnTo>
                  <a:pt x="4362305" y="694354"/>
                </a:lnTo>
                <a:cubicBezTo>
                  <a:pt x="4362277" y="617243"/>
                  <a:pt x="4362250" y="540133"/>
                  <a:pt x="4362222" y="463022"/>
                </a:cubicBezTo>
                <a:lnTo>
                  <a:pt x="4362654" y="458820"/>
                </a:lnTo>
                <a:cubicBezTo>
                  <a:pt x="4363650" y="445764"/>
                  <a:pt x="4364149" y="435215"/>
                  <a:pt x="4364143" y="430294"/>
                </a:cubicBezTo>
                <a:cubicBezTo>
                  <a:pt x="4363494" y="414870"/>
                  <a:pt x="4362843" y="399446"/>
                  <a:pt x="4362194" y="384022"/>
                </a:cubicBezTo>
                <a:cubicBezTo>
                  <a:pt x="4362183" y="353600"/>
                  <a:pt x="4362173" y="323177"/>
                  <a:pt x="4362162" y="292755"/>
                </a:cubicBezTo>
                <a:lnTo>
                  <a:pt x="4364309" y="269031"/>
                </a:lnTo>
                <a:cubicBezTo>
                  <a:pt x="4367872" y="250663"/>
                  <a:pt x="4373785" y="231370"/>
                  <a:pt x="4383219" y="210368"/>
                </a:cubicBezTo>
                <a:cubicBezTo>
                  <a:pt x="4383177" y="167508"/>
                  <a:pt x="4374760" y="180998"/>
                  <a:pt x="4365122" y="179833"/>
                </a:cubicBezTo>
                <a:lnTo>
                  <a:pt x="4362121" y="178286"/>
                </a:lnTo>
                <a:cubicBezTo>
                  <a:pt x="4362117" y="167710"/>
                  <a:pt x="4362114" y="157135"/>
                  <a:pt x="4362109" y="146560"/>
                </a:cubicBezTo>
                <a:lnTo>
                  <a:pt x="4333172" y="126396"/>
                </a:lnTo>
                <a:lnTo>
                  <a:pt x="3960986" y="126880"/>
                </a:lnTo>
                <a:lnTo>
                  <a:pt x="3133871" y="118244"/>
                </a:lnTo>
                <a:lnTo>
                  <a:pt x="139379" y="114630"/>
                </a:lnTo>
                <a:close/>
                <a:moveTo>
                  <a:pt x="5293" y="0"/>
                </a:moveTo>
                <a:lnTo>
                  <a:pt x="4469428" y="11587"/>
                </a:lnTo>
                <a:lnTo>
                  <a:pt x="4469428" y="5527489"/>
                </a:lnTo>
                <a:lnTo>
                  <a:pt x="0" y="5528158"/>
                </a:lnTo>
                <a:cubicBezTo>
                  <a:pt x="0" y="3689524"/>
                  <a:pt x="5293" y="1838634"/>
                  <a:pt x="52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EE80537C-5E67-4185-94E7-D0828C0FA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22665">
            <a:off x="11013944" y="5321142"/>
            <a:ext cx="444795" cy="1782644"/>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53746624"/>
      </p:ext>
    </p:extLst>
  </p:cSld>
  <p:clrMapOvr>
    <a:masterClrMapping/>
  </p:clrMapOvr>
</p:sld>
</file>

<file path=ppt/theme/theme1.xml><?xml version="1.0" encoding="utf-8"?>
<a:theme xmlns:a="http://schemas.openxmlformats.org/drawingml/2006/main" name="StreetscapeVTI">
  <a:themeElements>
    <a:clrScheme name="Streetscape2">
      <a:dk1>
        <a:sysClr val="windowText" lastClr="000000"/>
      </a:dk1>
      <a:lt1>
        <a:srgbClr val="FFFFFF"/>
      </a:lt1>
      <a:dk2>
        <a:srgbClr val="191919"/>
      </a:dk2>
      <a:lt2>
        <a:srgbClr val="F3F2EE"/>
      </a:lt2>
      <a:accent1>
        <a:srgbClr val="448885"/>
      </a:accent1>
      <a:accent2>
        <a:srgbClr val="627C58"/>
      </a:accent2>
      <a:accent3>
        <a:srgbClr val="848358"/>
      </a:accent3>
      <a:accent4>
        <a:srgbClr val="547096"/>
      </a:accent4>
      <a:accent5>
        <a:srgbClr val="646464"/>
      </a:accent5>
      <a:accent6>
        <a:srgbClr val="A8A8A8"/>
      </a:accent6>
      <a:hlink>
        <a:srgbClr val="0563C1"/>
      </a:hlink>
      <a:folHlink>
        <a:srgbClr val="954F72"/>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docProps/app.xml><?xml version="1.0" encoding="utf-8"?>
<Properties xmlns="http://schemas.openxmlformats.org/officeDocument/2006/extended-properties" xmlns:vt="http://schemas.openxmlformats.org/officeDocument/2006/docPropsVTypes">
  <TotalTime>621</TotalTime>
  <Words>843</Words>
  <Application>Microsoft Office PowerPoint</Application>
  <PresentationFormat>Geniş ekran</PresentationFormat>
  <Paragraphs>60</Paragraphs>
  <Slides>21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21</vt:i4>
      </vt:variant>
    </vt:vector>
  </HeadingPairs>
  <TitlesOfParts>
    <vt:vector size="25" baseType="lpstr">
      <vt:lpstr>Arial</vt:lpstr>
      <vt:lpstr>Consolas</vt:lpstr>
      <vt:lpstr>Franklin Gothic Heavy</vt:lpstr>
      <vt:lpstr>StreetscapeVTI</vt:lpstr>
      <vt:lpstr>Engelsiz Hayat Teknolojileri</vt:lpstr>
      <vt:lpstr>ENGEL NEDİR?</vt:lpstr>
      <vt:lpstr>Engel Grupları</vt:lpstr>
      <vt:lpstr>ENGELSİZ HAYAT TEKNOLOJİLERİ</vt:lpstr>
      <vt:lpstr>ENGELSİZ HAYAT TEKNOLOJİLERİ</vt:lpstr>
      <vt:lpstr>ENGELSİZ HAYAT TEKNOLOJİLERİ</vt:lpstr>
      <vt:lpstr>PowerPoint Sunusu</vt:lpstr>
      <vt:lpstr>Özel gereksinimli bireylerin yaşama kolaylığı için tasarlanmış bazı ürünler</vt:lpstr>
      <vt:lpstr>Yüzlerdeki duyguları anlayan aparat </vt:lpstr>
      <vt:lpstr>Braille akıllı telefon  </vt:lpstr>
      <vt:lpstr>Firefly Upsee </vt:lpstr>
      <vt:lpstr> DynaVox EyeMax </vt:lpstr>
      <vt:lpstr>Virtual mouse</vt:lpstr>
      <vt:lpstr>Eyeborg</vt:lpstr>
      <vt:lpstr>iBot</vt:lpstr>
      <vt:lpstr>DEKA Kol</vt:lpstr>
      <vt:lpstr>Akıllı Kuşak</vt:lpstr>
      <vt:lpstr>Kenguru Elektrikli Araç</vt:lpstr>
      <vt:lpstr> RMD</vt:lpstr>
      <vt:lpstr>Engelliler İçin Yatak Merdiveni: </vt:lpstr>
      <vt:lpstr>Engelliler İçin Şişe Açacağı: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Engelsiz Hayat Teknolojileri</dc:title>
  <dc:creator>hakan ceylan</dc:creator>
  <cp:lastModifiedBy>hakan ceylan</cp:lastModifiedBy>
  <cp:revision>13</cp:revision>
  <dcterms:created xsi:type="dcterms:W3CDTF">2021-05-19T09:34:38Z</dcterms:created>
  <dcterms:modified xsi:type="dcterms:W3CDTF">2021-05-19T19:55:46Z</dcterms:modified>
</cp:coreProperties>
</file>